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ミュージシャン</a:t>
            </a:r>
            <a:r>
              <a:rPr lang="en-US" altLang="ja-JP" dirty="0"/>
              <a:t>(</a:t>
            </a:r>
            <a:r>
              <a:rPr lang="ja-JP" altLang="en-US" dirty="0"/>
              <a:t>ドラマー</a:t>
            </a:r>
            <a:r>
              <a:rPr lang="en-US" altLang="ja-JP" dirty="0"/>
              <a:t>)</a:t>
            </a:r>
            <a:r>
              <a:rPr lang="ja-JP" altLang="en-US" dirty="0"/>
              <a:t>を目指していて、飲食店でバイトしていたが、現実を見て</a:t>
            </a:r>
            <a:r>
              <a:rPr lang="en-US" altLang="ja-JP" dirty="0"/>
              <a:t>Web</a:t>
            </a:r>
            <a:r>
              <a:rPr lang="ja-JP" altLang="en-US" dirty="0"/>
              <a:t>デザイナーに転身。</a:t>
            </a:r>
            <a:endParaRPr lang="en-US" altLang="ja-JP" dirty="0"/>
          </a:p>
          <a:p>
            <a:r>
              <a:rPr lang="ja-JP" altLang="en-US" dirty="0"/>
              <a:t>周囲の環境が変わり、自分も健康や美容に気を遣うようになった。</a:t>
            </a:r>
            <a:endParaRPr lang="en-US" altLang="ja-JP" dirty="0"/>
          </a:p>
          <a:p>
            <a:r>
              <a:rPr lang="ja-JP" altLang="en-US" dirty="0"/>
              <a:t>勉強しながら仕事に取り組んでいる。オフィスに出勤している。</a:t>
            </a:r>
            <a:endParaRPr lang="en-US" altLang="ja-JP" dirty="0"/>
          </a:p>
          <a:p>
            <a:r>
              <a:rPr lang="ja-JP" altLang="en-US" dirty="0"/>
              <a:t>生活：</a:t>
            </a:r>
            <a:r>
              <a:rPr lang="en-US" altLang="ja-JP" dirty="0"/>
              <a:t>7</a:t>
            </a:r>
            <a:r>
              <a:rPr lang="ja-JP" altLang="en-US" dirty="0"/>
              <a:t>：</a:t>
            </a:r>
            <a:r>
              <a:rPr lang="en-US" altLang="ja-JP" dirty="0"/>
              <a:t>00</a:t>
            </a:r>
            <a:r>
              <a:rPr lang="ja-JP" altLang="en-US" dirty="0"/>
              <a:t>起床、通勤は電車で</a:t>
            </a:r>
            <a:r>
              <a:rPr lang="en-US" altLang="ja-JP" dirty="0"/>
              <a:t>1</a:t>
            </a:r>
            <a:r>
              <a:rPr lang="ja-JP" altLang="en-US" dirty="0"/>
              <a:t>時間、</a:t>
            </a:r>
            <a:r>
              <a:rPr lang="en-US" altLang="ja-JP" dirty="0"/>
              <a:t>10</a:t>
            </a:r>
            <a:r>
              <a:rPr lang="ja-JP" altLang="en-US" dirty="0"/>
              <a:t>：</a:t>
            </a:r>
            <a:r>
              <a:rPr lang="en-US" altLang="ja-JP" dirty="0"/>
              <a:t>00</a:t>
            </a:r>
            <a:r>
              <a:rPr lang="ja-JP" altLang="en-US" dirty="0"/>
              <a:t>～</a:t>
            </a:r>
            <a:r>
              <a:rPr lang="en-US" altLang="ja-JP" dirty="0"/>
              <a:t>19</a:t>
            </a:r>
            <a:r>
              <a:rPr lang="ja-JP" altLang="en-US" dirty="0"/>
              <a:t>：</a:t>
            </a:r>
            <a:r>
              <a:rPr lang="en-US" altLang="ja-JP" dirty="0"/>
              <a:t>00</a:t>
            </a:r>
            <a:r>
              <a:rPr lang="ja-JP" altLang="en-US" dirty="0"/>
              <a:t>が業務時間。納期が近いと残業になることも。</a:t>
            </a:r>
            <a:endParaRPr lang="en-US" altLang="ja-JP" dirty="0"/>
          </a:p>
          <a:p>
            <a:r>
              <a:rPr lang="ja-JP" altLang="en-US" dirty="0"/>
              <a:t>　　　</a:t>
            </a:r>
            <a:r>
              <a:rPr lang="en-US" altLang="ja-JP" dirty="0"/>
              <a:t>20</a:t>
            </a:r>
            <a:r>
              <a:rPr lang="ja-JP" altLang="en-US" dirty="0"/>
              <a:t>：</a:t>
            </a:r>
            <a:r>
              <a:rPr lang="en-US" altLang="ja-JP" dirty="0"/>
              <a:t>00</a:t>
            </a:r>
            <a:r>
              <a:rPr lang="ja-JP" altLang="en-US" dirty="0"/>
              <a:t>～</a:t>
            </a:r>
            <a:r>
              <a:rPr lang="en-US" altLang="ja-JP" dirty="0"/>
              <a:t>21</a:t>
            </a:r>
            <a:r>
              <a:rPr lang="ja-JP" altLang="en-US" dirty="0"/>
              <a:t>：</a:t>
            </a:r>
            <a:r>
              <a:rPr lang="en-US" altLang="ja-JP" dirty="0"/>
              <a:t>00</a:t>
            </a:r>
            <a:r>
              <a:rPr lang="ja-JP" altLang="en-US" dirty="0"/>
              <a:t>の間に帰宅。半身浴とパックを毎晩する。飲み会に行く日もある。</a:t>
            </a:r>
            <a:endParaRPr lang="en-US" altLang="ja-JP" dirty="0"/>
          </a:p>
          <a:p>
            <a:r>
              <a:rPr lang="ja-JP" altLang="en-US" dirty="0"/>
              <a:t>　　　食事は自炊中心。</a:t>
            </a:r>
            <a:endParaRPr lang="en-US" altLang="ja-JP" dirty="0"/>
          </a:p>
          <a:p>
            <a:r>
              <a:rPr lang="ja-JP" altLang="en-US" dirty="0"/>
              <a:t>休日：フェスに行く、岩盤浴、金曜の飲みの後は昼まで寝ている、ネイル、エステ</a:t>
            </a:r>
            <a:endParaRPr lang="en-US" altLang="ja-JP" dirty="0"/>
          </a:p>
          <a:p>
            <a:endParaRPr lang="en-US" altLang="ja-JP" dirty="0"/>
          </a:p>
          <a:p>
            <a:endParaRPr lang="en-US" altLang="ja-JP" dirty="0"/>
          </a:p>
          <a:p>
            <a:endParaRPr lang="en-US" altLang="ja-JP" dirty="0"/>
          </a:p>
        </p:txBody>
      </p:sp>
      <p:pic>
        <p:nvPicPr>
          <p:cNvPr id="3" name="図プレースホルダー 2" descr="人, 道路, 屋外, 建物 が含まれている画像&#10;&#10;自動的に生成された説明">
            <a:extLst>
              <a:ext uri="{FF2B5EF4-FFF2-40B4-BE49-F238E27FC236}">
                <a16:creationId xmlns:a16="http://schemas.microsoft.com/office/drawing/2014/main" id="{C24149D4-65A2-D2FD-5782-7E9757CB9A9B}"/>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96" r="1796"/>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氏名：藤崎　里奈</a:t>
            </a:r>
            <a:endParaRPr lang="en-US" altLang="ja-JP" dirty="0"/>
          </a:p>
          <a:p>
            <a:r>
              <a:rPr lang="ja-JP" altLang="en-US" dirty="0"/>
              <a:t>性別：女性</a:t>
            </a:r>
            <a:endParaRPr lang="en-US" altLang="ja-JP" dirty="0"/>
          </a:p>
          <a:p>
            <a:r>
              <a:rPr lang="ja-JP" altLang="en-US" dirty="0"/>
              <a:t>年齢：</a:t>
            </a:r>
            <a:r>
              <a:rPr lang="en-US" altLang="ja-JP" dirty="0"/>
              <a:t>25</a:t>
            </a:r>
            <a:r>
              <a:rPr lang="ja-JP" altLang="en-US" dirty="0"/>
              <a:t>歳</a:t>
            </a:r>
            <a:endParaRPr lang="en-US" altLang="ja-JP" dirty="0"/>
          </a:p>
          <a:p>
            <a:r>
              <a:rPr lang="ja-JP" altLang="en-US" dirty="0"/>
              <a:t>職業：</a:t>
            </a:r>
            <a:r>
              <a:rPr lang="en-US" altLang="ja-JP" dirty="0"/>
              <a:t>Web</a:t>
            </a:r>
            <a:r>
              <a:rPr lang="ja-JP" altLang="en-US" dirty="0"/>
              <a:t>デザイナー</a:t>
            </a:r>
            <a:endParaRPr lang="en-US" altLang="ja-JP" dirty="0"/>
          </a:p>
          <a:p>
            <a:r>
              <a:rPr lang="ja-JP" altLang="en-US" dirty="0"/>
              <a:t>年収：</a:t>
            </a:r>
            <a:r>
              <a:rPr lang="en-US" altLang="ja-JP" dirty="0"/>
              <a:t>400</a:t>
            </a:r>
            <a:r>
              <a:rPr lang="ja-JP" altLang="en-US" dirty="0"/>
              <a:t>万</a:t>
            </a:r>
            <a:endParaRPr lang="en-US" altLang="ja-JP" dirty="0"/>
          </a:p>
          <a:p>
            <a:r>
              <a:rPr lang="ja-JP" altLang="en-US" dirty="0"/>
              <a:t>学歴：高卒</a:t>
            </a:r>
            <a:endParaRPr lang="en-US" altLang="ja-JP" dirty="0"/>
          </a:p>
          <a:p>
            <a:r>
              <a:rPr lang="ja-JP" altLang="en-US" dirty="0"/>
              <a:t>家族：父・母・兄・姉</a:t>
            </a:r>
            <a:endParaRPr lang="en-US" altLang="ja-JP" dirty="0"/>
          </a:p>
          <a:p>
            <a:r>
              <a:rPr lang="ja-JP" altLang="en-US" dirty="0"/>
              <a:t>　　　今は一人暮らし</a:t>
            </a:r>
            <a:endParaRPr lang="en-US" altLang="ja-JP" dirty="0"/>
          </a:p>
          <a:p>
            <a:r>
              <a:rPr lang="ja-JP" altLang="en-US" dirty="0"/>
              <a:t>特徴：バンドでドラムをやっていた</a:t>
            </a:r>
            <a:endParaRPr lang="en-US" altLang="ja-JP" dirty="0"/>
          </a:p>
          <a:p>
            <a:r>
              <a:rPr lang="ja-JP" altLang="en-US" dirty="0"/>
              <a:t>　　　趣味にかける時間が少ない</a:t>
            </a:r>
            <a:endParaRPr lang="en-US" altLang="ja-JP" dirty="0"/>
          </a:p>
          <a:p>
            <a:r>
              <a:rPr lang="ja-JP" altLang="en-US" dirty="0"/>
              <a:t>　　　</a:t>
            </a:r>
            <a:endParaRPr lang="en-US" altLang="ja-JP" dirty="0"/>
          </a:p>
          <a:p>
            <a:endParaRPr lang="en-US" altLang="ja-JP" dirty="0"/>
          </a:p>
          <a:p>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normAutofit/>
          </a:bodyPr>
          <a:lstStyle/>
          <a:p>
            <a:r>
              <a:rPr lang="en-US" altLang="ja-JP" dirty="0"/>
              <a:t>LINE</a:t>
            </a:r>
            <a:r>
              <a:rPr lang="ja-JP" altLang="en-US" dirty="0"/>
              <a:t>：毎日使う</a:t>
            </a:r>
          </a:p>
          <a:p>
            <a:r>
              <a:rPr lang="en-US" altLang="ja-JP" dirty="0"/>
              <a:t>X(</a:t>
            </a:r>
            <a:r>
              <a:rPr lang="ja-JP" altLang="en-US" dirty="0"/>
              <a:t>旧</a:t>
            </a:r>
            <a:r>
              <a:rPr lang="en-US" altLang="ja-JP" dirty="0"/>
              <a:t>Twitter)</a:t>
            </a:r>
            <a:r>
              <a:rPr lang="ja-JP" altLang="en-US" dirty="0"/>
              <a:t>：フェスの情報を見る</a:t>
            </a:r>
            <a:endParaRPr lang="en-US" altLang="ja-JP" dirty="0"/>
          </a:p>
          <a:p>
            <a:r>
              <a:rPr lang="ja-JP" altLang="en-US" dirty="0"/>
              <a:t>　　　　　　  デザインの作り方</a:t>
            </a:r>
            <a:endParaRPr lang="en-US" altLang="ja-JP" dirty="0"/>
          </a:p>
          <a:p>
            <a:r>
              <a:rPr lang="en-US" altLang="ja-JP" dirty="0"/>
              <a:t>Instagram</a:t>
            </a:r>
            <a:r>
              <a:rPr lang="ja-JP" altLang="en-US" dirty="0"/>
              <a:t>：ネイル</a:t>
            </a:r>
            <a:endParaRPr lang="en-US" altLang="ja-JP" dirty="0"/>
          </a:p>
          <a:p>
            <a:r>
              <a:rPr lang="ja-JP" altLang="en-US" dirty="0"/>
              <a:t>　　　ストーリーをたくさん載せる</a:t>
            </a:r>
            <a:endParaRPr lang="en-US" altLang="ja-JP" dirty="0"/>
          </a:p>
          <a:p>
            <a:r>
              <a:rPr lang="ja-JP" altLang="en-US" dirty="0"/>
              <a:t>　　　</a:t>
            </a:r>
            <a:r>
              <a:rPr lang="en-US" altLang="ja-JP" dirty="0"/>
              <a:t>Web</a:t>
            </a:r>
            <a:r>
              <a:rPr lang="ja-JP" altLang="en-US" dirty="0"/>
              <a:t>デザインについて発信</a:t>
            </a:r>
          </a:p>
          <a:p>
            <a:r>
              <a:rPr lang="en-US" altLang="ja-JP" dirty="0"/>
              <a:t>Facebook</a:t>
            </a:r>
            <a:r>
              <a:rPr lang="ja-JP" altLang="en-US" dirty="0"/>
              <a:t>：個人では使用していない</a:t>
            </a:r>
            <a:endParaRPr lang="en-US" altLang="ja-JP" dirty="0"/>
          </a:p>
          <a:p>
            <a:r>
              <a:rPr lang="en-US" altLang="ja-JP" dirty="0"/>
              <a:t>YouTube</a:t>
            </a:r>
            <a:r>
              <a:rPr lang="ja-JP" altLang="en-US" dirty="0"/>
              <a:t>：仕事の勉強</a:t>
            </a:r>
            <a:r>
              <a:rPr lang="en-US" altLang="ja-JP" dirty="0"/>
              <a:t>or</a:t>
            </a:r>
            <a:r>
              <a:rPr lang="ja-JP" altLang="en-US" dirty="0"/>
              <a:t>バンド系</a:t>
            </a:r>
            <a:endParaRPr lang="en-US" altLang="ja-JP" dirty="0"/>
          </a:p>
          <a:p>
            <a:r>
              <a:rPr lang="en-US" altLang="ja-JP" dirty="0"/>
              <a:t>TikTok</a:t>
            </a:r>
            <a:r>
              <a:rPr lang="ja-JP" altLang="en-US" dirty="0"/>
              <a:t>：暇つぶしで見る</a:t>
            </a:r>
            <a:endParaRPr lang="en-US" altLang="ja-JP" dirty="0"/>
          </a:p>
          <a:p>
            <a:r>
              <a:rPr lang="ja-JP" altLang="en-US" dirty="0"/>
              <a:t>ネトフリ：</a:t>
            </a:r>
            <a:endParaRPr lang="en-US" altLang="ja-JP" dirty="0"/>
          </a:p>
          <a:p>
            <a:r>
              <a:rPr lang="ja-JP" altLang="en-US" dirty="0"/>
              <a:t>韓ドラ、恋愛ドキュメンタリー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・不満：時間がない。納期前のストレス。</a:t>
            </a:r>
            <a:endParaRPr lang="en-US" altLang="ja-JP" dirty="0"/>
          </a:p>
          <a:p>
            <a:r>
              <a:rPr lang="ja-JP" altLang="en-US" dirty="0"/>
              <a:t>　　　　好きだったドラムができない。</a:t>
            </a:r>
            <a:endParaRPr lang="en-US" altLang="ja-JP" dirty="0"/>
          </a:p>
          <a:p>
            <a:r>
              <a:rPr lang="ja-JP" altLang="en-US" dirty="0"/>
              <a:t>　　　　環境が変わって人が合わない。</a:t>
            </a:r>
            <a:endParaRPr lang="en-US" altLang="ja-JP" dirty="0"/>
          </a:p>
          <a:p>
            <a:endParaRPr lang="en-US" altLang="ja-JP" dirty="0"/>
          </a:p>
          <a:p>
            <a:r>
              <a:rPr lang="ja-JP" altLang="en-US" dirty="0"/>
              <a:t>・満足：休日はリフレッシュできている。給料にも満足している。</a:t>
            </a:r>
            <a:endParaRPr lang="en-US" altLang="ja-JP" dirty="0"/>
          </a:p>
          <a:p>
            <a:r>
              <a:rPr lang="ja-JP" altLang="en-US" dirty="0"/>
              <a:t>　　　　表現することを仕事にできている。交通機関の充実。</a:t>
            </a:r>
            <a:endParaRPr lang="en-US" altLang="ja-JP" dirty="0"/>
          </a:p>
          <a:p>
            <a:endParaRPr lang="en-US" altLang="ja-JP" dirty="0"/>
          </a:p>
          <a:p>
            <a:r>
              <a:rPr lang="ja-JP" altLang="en-US" dirty="0"/>
              <a:t>・欲求：人とのコミュニケーションを欲している。</a:t>
            </a:r>
            <a:endParaRPr lang="en-US" altLang="ja-JP" dirty="0"/>
          </a:p>
          <a:p>
            <a:r>
              <a:rPr lang="ja-JP" altLang="en-US" dirty="0"/>
              <a:t>　　　　満足はしているが、お給料が上がればそれは嬉しい</a:t>
            </a:r>
            <a:endParaRPr lang="en-US" altLang="ja-JP" dirty="0"/>
          </a:p>
          <a:p>
            <a:r>
              <a:rPr lang="ja-JP" altLang="en-US" dirty="0"/>
              <a:t>　　　　仕事ができるようになったらフリーランスになりたい</a:t>
            </a:r>
            <a:endParaRPr lang="en-US" altLang="ja-JP" dirty="0"/>
          </a:p>
          <a:p>
            <a:r>
              <a:rPr lang="ja-JP" altLang="en-US" dirty="0"/>
              <a:t>　　　　平日のストレスを休日に発散したい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947</Words>
  <Application>Microsoft Office PowerPoint</Application>
  <PresentationFormat>ワイド画面</PresentationFormat>
  <Paragraphs>63</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紺野由夏</cp:lastModifiedBy>
  <cp:revision>21</cp:revision>
  <dcterms:created xsi:type="dcterms:W3CDTF">2022-05-26T01:13:26Z</dcterms:created>
  <dcterms:modified xsi:type="dcterms:W3CDTF">2024-06-04T08:44:16Z</dcterms:modified>
</cp:coreProperties>
</file>