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1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7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31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70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61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83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04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0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1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8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23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BF1D-E19C-4045-B52D-9701644C5196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62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A8C4A6-3090-4EBE-9A7C-3FB73F48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8" y="881814"/>
            <a:ext cx="1398814" cy="12378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CEEABE-2A4C-4A84-B80C-9B417D4E3D88}"/>
              </a:ext>
            </a:extLst>
          </p:cNvPr>
          <p:cNvSpPr txBox="1"/>
          <p:nvPr/>
        </p:nvSpPr>
        <p:spPr>
          <a:xfrm>
            <a:off x="3023841" y="216780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ja-JP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PLUS DOJO</a:t>
            </a:r>
            <a:r>
              <a:rPr lang="ja-JP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取扱説明書</a:t>
            </a:r>
            <a:endParaRPr lang="en-US" altLang="ja-JP" sz="2000" b="1" dirty="0">
              <a:solidFill>
                <a:prstClr val="black">
                  <a:lumMod val="65000"/>
                  <a:lumOff val="35000"/>
                </a:prstClr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53C8E2-6468-438F-A49A-D1B6E7A2E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82346"/>
              </p:ext>
            </p:extLst>
          </p:nvPr>
        </p:nvGraphicFramePr>
        <p:xfrm>
          <a:off x="2160815" y="826913"/>
          <a:ext cx="6395356" cy="151112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1973257472"/>
                    </a:ext>
                  </a:extLst>
                </a:gridCol>
                <a:gridCol w="2143211">
                  <a:extLst>
                    <a:ext uri="{9D8B030D-6E8A-4147-A177-3AD203B41FA5}">
                      <a16:colId xmlns:a16="http://schemas.microsoft.com/office/drawing/2014/main" val="3927663897"/>
                    </a:ext>
                  </a:extLst>
                </a:gridCol>
                <a:gridCol w="3773174">
                  <a:extLst>
                    <a:ext uri="{9D8B030D-6E8A-4147-A177-3AD203B41FA5}">
                      <a16:colId xmlns:a16="http://schemas.microsoft.com/office/drawing/2014/main" val="3197839879"/>
                    </a:ext>
                  </a:extLst>
                </a:gridCol>
              </a:tblGrid>
              <a:tr h="413846">
                <a:tc rowSpan="4">
                  <a:txBody>
                    <a:bodyPr/>
                    <a:lstStyle/>
                    <a:p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基本情報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製造会社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株式会社アーチ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75807"/>
                  </a:ext>
                </a:extLst>
              </a:tr>
              <a:tr h="317312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稲川拓海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2973"/>
                  </a:ext>
                </a:extLst>
              </a:tr>
              <a:tr h="317312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いながわ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47415"/>
                  </a:ext>
                </a:extLst>
              </a:tr>
              <a:tr h="317312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千葉県　</a:t>
                      </a:r>
                      <a:r>
                        <a:rPr kumimoji="1" lang="en-US" altLang="ja-JP" b="1" dirty="0"/>
                        <a:t>(</a:t>
                      </a:r>
                      <a:r>
                        <a:rPr kumimoji="1" lang="ja-JP" altLang="en-US" b="1" dirty="0"/>
                        <a:t>野田市</a:t>
                      </a:r>
                      <a:r>
                        <a:rPr kumimoji="1" lang="en-US" altLang="ja-JP" b="1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27177"/>
                  </a:ext>
                </a:extLst>
              </a:tr>
            </a:tbl>
          </a:graphicData>
        </a:graphic>
      </p:graphicFrame>
      <p:graphicFrame>
        <p:nvGraphicFramePr>
          <p:cNvPr id="10" name="表 7">
            <a:extLst>
              <a:ext uri="{FF2B5EF4-FFF2-40B4-BE49-F238E27FC236}">
                <a16:creationId xmlns:a16="http://schemas.microsoft.com/office/drawing/2014/main" id="{92E99704-F2E6-4E02-A21B-BE3193EEE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11410"/>
              </p:ext>
            </p:extLst>
          </p:nvPr>
        </p:nvGraphicFramePr>
        <p:xfrm>
          <a:off x="253094" y="2539708"/>
          <a:ext cx="8605155" cy="387736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03513">
                  <a:extLst>
                    <a:ext uri="{9D8B030D-6E8A-4147-A177-3AD203B41FA5}">
                      <a16:colId xmlns:a16="http://schemas.microsoft.com/office/drawing/2014/main" val="1973257472"/>
                    </a:ext>
                  </a:extLst>
                </a:gridCol>
                <a:gridCol w="1235529">
                  <a:extLst>
                    <a:ext uri="{9D8B030D-6E8A-4147-A177-3AD203B41FA5}">
                      <a16:colId xmlns:a16="http://schemas.microsoft.com/office/drawing/2014/main" val="3927663897"/>
                    </a:ext>
                  </a:extLst>
                </a:gridCol>
                <a:gridCol w="6466113">
                  <a:extLst>
                    <a:ext uri="{9D8B030D-6E8A-4147-A177-3AD203B41FA5}">
                      <a16:colId xmlns:a16="http://schemas.microsoft.com/office/drawing/2014/main" val="3197839879"/>
                    </a:ext>
                  </a:extLst>
                </a:gridCol>
              </a:tblGrid>
              <a:tr h="206467">
                <a:tc rowSpan="4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主な仕様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喜ぶ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ゆっくりする時間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758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怒る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/>
                        <a:t>人がたくさんいる場所</a:t>
                      </a:r>
                      <a:endParaRPr kumimoji="1" lang="ja-JP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2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哀しむ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雨降ったとき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47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楽しむ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アニメ鑑賞、バスケ見る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27177"/>
                  </a:ext>
                </a:extLst>
              </a:tr>
              <a:tr h="348746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充電方法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食べる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うどん、ハンバーグ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76166"/>
                  </a:ext>
                </a:extLst>
              </a:tr>
              <a:tr h="299902"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飲む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コーラ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故障かなと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思ったら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症状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元気なさそう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70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対応方法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/>
                        <a:t>特に何をしても大丈夫</a:t>
                      </a:r>
                      <a:endParaRPr kumimoji="1" lang="ja-JP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072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アップデート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予定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基本情報技術者試験合格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122518"/>
                  </a:ext>
                </a:extLst>
              </a:tr>
              <a:tr h="323143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毎日継続して勉強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1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ひとこと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短い間ですがよろしくお願いします。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0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6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91</Words>
  <Application>Microsoft Office PowerPoint</Application>
  <PresentationFormat>画面に合わせる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 UI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寺井 彩香</dc:creator>
  <cp:lastModifiedBy>稲川拓海</cp:lastModifiedBy>
  <cp:revision>10</cp:revision>
  <dcterms:created xsi:type="dcterms:W3CDTF">2022-03-17T07:15:57Z</dcterms:created>
  <dcterms:modified xsi:type="dcterms:W3CDTF">2024-06-05T14:36:14Z</dcterms:modified>
</cp:coreProperties>
</file>