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1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40170" y="21997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04220"/>
              </p:ext>
            </p:extLst>
          </p:nvPr>
        </p:nvGraphicFramePr>
        <p:xfrm>
          <a:off x="2160815" y="826912"/>
          <a:ext cx="6395356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66621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株式会社アーチ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戸川拓海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とがちゃん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神奈川県（川崎市）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97193"/>
              </p:ext>
            </p:extLst>
          </p:nvPr>
        </p:nvGraphicFramePr>
        <p:xfrm>
          <a:off x="253094" y="2539708"/>
          <a:ext cx="8605155" cy="39250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おいしものをたべる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ワンピースのネタバレ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1</a:t>
                      </a:r>
                      <a:r>
                        <a:rPr kumimoji="1" lang="ja-JP" altLang="en-US" sz="1400" b="1" dirty="0"/>
                        <a:t>人でいるとき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映画鑑賞、アニメ、ゲーム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お寿司、ラーメン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お酒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ストレスで表情が暗くなる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ゲームをする、友達と会う</a:t>
                      </a:r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運動不足解消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筋トレ、散歩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よろしくお願いします。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92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寺井 彩香</dc:creator>
  <cp:lastModifiedBy>戸川拓海</cp:lastModifiedBy>
  <cp:revision>10</cp:revision>
  <dcterms:created xsi:type="dcterms:W3CDTF">2022-03-17T07:15:57Z</dcterms:created>
  <dcterms:modified xsi:type="dcterms:W3CDTF">2024-04-17T00:24:33Z</dcterms:modified>
</cp:coreProperties>
</file>