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2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E126-D563-4740-8CC0-5FF06CCB9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4D330-D9B3-423A-A69B-A9D43E21F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8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4D330-D9B3-423A-A69B-A9D43E21FFB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6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4D330-D9B3-423A-A69B-A9D43E21FFB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5B494-78A8-83A1-AF18-9D50EDF2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C9421B-CE5D-33C9-BE1E-08286986D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6D50E-7A69-2983-32B2-9C57F68B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D4674-DE82-C1A2-2A3D-392A18D4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285CD-DCCF-0127-4A86-5440AADC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13CEF-B3C8-C28E-EBAF-78E3ACE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B2DE44-47A2-3B5A-AED9-74ECD5E8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B0D39-3EE0-FC1B-50A4-1077F9C5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1441F-4646-6763-A421-C36B977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A8F18-1E42-3D07-ED7B-2E458002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8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07302-63CA-D8AC-3DDD-13EBB33C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B44355-CAE1-3D9C-FAA8-69ADAD7E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F57FF-CDD9-F363-84A5-6B8B5B9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E5111-06AC-EE12-318B-F1584A05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2C93B-E441-2763-7CD0-43E41E8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20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5D2AE-50E7-54CF-9CE8-30C47E2A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83536-950D-3892-E750-1DF35D18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52CA5-8585-52B1-F57F-2F310C10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79E29-49BD-ABDF-055E-1FB62FE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91CAF-3982-2857-8FB0-1C70BED0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9DC15-9C1A-7953-B736-DA7E8DB1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B9985F-8CA8-DBA7-1D86-E9EDF67C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D89D0-8ECD-8FCE-1EF9-21D7D7A6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E434-FEA9-3D1B-7FED-33EDED15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3EA11-4BAB-5891-36B7-CE981313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2E1C1-5B63-C9A0-4F69-5AAE7AD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DF99C-EFBC-C85A-E501-482E9950F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0CCD2-C798-C5B4-E415-CFF78B1F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A47D5D-5B88-4B65-1F25-EDB4B034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695FE-46AA-A3C6-253F-4BFBCB80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42B786-1263-37AD-5F2F-E05E0BE6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62736-387B-FD25-18D4-05CBC040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43EA4-5B0E-0A91-8160-5FD08199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064197-DE1D-A145-A0F2-B6A3086E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585AC9-8E82-0AFC-CAB3-82B7EDDD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D0E581-D44C-D689-15E2-5F514993D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C71677-A6D8-3306-29C0-C242CFBC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CE5136-B155-2E9B-C60E-D2A8794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0A1DA2-C60C-B33D-3A24-D3424DF8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323C9-59BB-EBDF-5FD1-4CB5723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4315A7-B3A5-7D4C-4DE1-08AD4B0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CAFE2-F029-ADD9-3261-AE066C85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043637-2DAA-B344-F1D0-09D3C921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5BFD2E-9498-4262-AF24-6C31FA51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A70460-FD74-DBA9-C87F-144A16F2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9B748-7E87-7410-26BD-A019CED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3E868-B81E-8616-91A3-7F3DE54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0ED13-EBA7-A5BF-150A-2154464E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DBD752-2E31-499B-311F-3EE6BC23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46AB21-4335-2DFB-88EB-464BA75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76AEE-AA7F-D15E-F250-751A56B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72E96-5AB6-CF03-756E-1E36A12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E77D5-EF68-5FC2-D07B-EF5D0452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AC9A05-9671-EED8-A200-31577FDB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82798-84E7-43EE-63E8-4ECF345B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DA8D-13C0-915E-6F1F-BD8059FD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544A1-076E-EA55-DC25-90EE49FE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DA15C0-A73D-7146-7913-09946070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7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62AA4A-5250-006D-AE62-FE173FDC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27B07-61EB-41F9-D403-1398BE54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14B02-3145-BB32-8FDB-8ABB1F082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26B9A-C87F-C0E3-A2E0-0F7970D1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A8C8A-3955-4EA1-CC3D-33949379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4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9CD8-E828-DDC0-2035-630AF899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502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05C9B-173E-AD83-218E-7552E9D0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653" y="3648808"/>
            <a:ext cx="3540369" cy="457200"/>
          </a:xfrm>
        </p:spPr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6DFA549-3C9B-0C9F-64B4-3FB235C1C5FD}"/>
              </a:ext>
            </a:extLst>
          </p:cNvPr>
          <p:cNvSpPr txBox="1">
            <a:spLocks/>
          </p:cNvSpPr>
          <p:nvPr/>
        </p:nvSpPr>
        <p:spPr>
          <a:xfrm>
            <a:off x="7930661" y="4009293"/>
            <a:ext cx="3739661" cy="237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梶川　凌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青木　そら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村井　啓亮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二上　政将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川﨑　春菜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6ABD-52D1-C800-2A2B-18828C97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373306"/>
            <a:ext cx="1606062" cy="100965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CA955-952C-3AC8-6C4B-2B71779E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製作背景</a:t>
            </a:r>
            <a:endParaRPr kumimoji="1" lang="en-US" altLang="ja-JP" b="1" dirty="0"/>
          </a:p>
          <a:p>
            <a:r>
              <a:rPr lang="ja-JP" altLang="en-US" b="1" dirty="0"/>
              <a:t>製作過程</a:t>
            </a:r>
            <a:endParaRPr lang="en-US" altLang="ja-JP" b="1" dirty="0"/>
          </a:p>
          <a:p>
            <a:r>
              <a:rPr lang="ja-JP" altLang="en-US" b="1" dirty="0"/>
              <a:t>工夫した点</a:t>
            </a:r>
            <a:endParaRPr lang="en-US" altLang="ja-JP" b="1" dirty="0"/>
          </a:p>
          <a:p>
            <a:r>
              <a:rPr lang="ja-JP" altLang="en-US" b="1" dirty="0"/>
              <a:t>苦労した点</a:t>
            </a:r>
            <a:endParaRPr lang="en-US" altLang="ja-JP" b="1" dirty="0"/>
          </a:p>
          <a:p>
            <a:r>
              <a:rPr lang="ja-JP" altLang="en-US" b="1" dirty="0"/>
              <a:t>研修で学んだこと</a:t>
            </a:r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56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B0014-ADDF-B301-8122-5CA5834A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製作背景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6BF59-828B-69FD-7318-CC1CFBBD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座学や名刺管理アプリの作成で培った知識の実践</a:t>
            </a:r>
            <a:endParaRPr kumimoji="1" lang="en-US" altLang="ja-JP" dirty="0"/>
          </a:p>
          <a:p>
            <a:r>
              <a:rPr lang="ja-JP" altLang="en-US" dirty="0"/>
              <a:t>個人ではなく共同作業の経験を積む</a:t>
            </a:r>
            <a:endParaRPr lang="en-US" altLang="ja-JP" dirty="0"/>
          </a:p>
          <a:p>
            <a:r>
              <a:rPr kumimoji="1" lang="ja-JP" altLang="en-US" dirty="0"/>
              <a:t>意思疎通と日程調整の経験を積む</a:t>
            </a:r>
          </a:p>
        </p:txBody>
      </p:sp>
    </p:spTree>
    <p:extLst>
      <p:ext uri="{BB962C8B-B14F-4D97-AF65-F5344CB8AC3E}">
        <p14:creationId xmlns:p14="http://schemas.microsoft.com/office/powerpoint/2010/main" val="36780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99C88-A36C-563F-B4D0-939574E4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製作過程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BF64E-07C3-61A7-0844-00E0CEAD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案出し</a:t>
            </a:r>
            <a:endParaRPr kumimoji="1" lang="en-US" altLang="ja-JP" dirty="0"/>
          </a:p>
          <a:p>
            <a:pPr lvl="1"/>
            <a:r>
              <a:rPr lang="ja-JP" altLang="en-US" dirty="0"/>
              <a:t>ペルソナ作成</a:t>
            </a:r>
            <a:endParaRPr kumimoji="1" lang="en-US" altLang="ja-JP" dirty="0"/>
          </a:p>
          <a:p>
            <a:r>
              <a:rPr kumimoji="1" lang="ja-JP" altLang="en-US" dirty="0"/>
              <a:t>外部設計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各個人の画面イメージの可視化</a:t>
            </a:r>
            <a:endParaRPr kumimoji="1" lang="en-US" altLang="ja-JP" dirty="0"/>
          </a:p>
          <a:p>
            <a:pPr lvl="1"/>
            <a:r>
              <a:rPr lang="ja-JP" altLang="en-US" dirty="0"/>
              <a:t>認識の擦り合わせ</a:t>
            </a:r>
            <a:endParaRPr kumimoji="1" lang="en-US" altLang="ja-JP" dirty="0"/>
          </a:p>
          <a:p>
            <a:r>
              <a:rPr lang="ja-JP" altLang="en-US" dirty="0"/>
              <a:t>内部設計</a:t>
            </a:r>
            <a:endParaRPr lang="en-US" altLang="ja-JP" dirty="0"/>
          </a:p>
          <a:p>
            <a:pPr lvl="1"/>
            <a:r>
              <a:rPr kumimoji="1" lang="ja-JP" altLang="en-US" dirty="0"/>
              <a:t>担当者決め</a:t>
            </a:r>
            <a:endParaRPr kumimoji="1" lang="en-US" altLang="ja-JP" dirty="0"/>
          </a:p>
          <a:p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D804B-09E9-C35F-D1C6-E3A664C4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1C5AC-896C-7ED7-7900-92A4431D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F0474-6E69-D7C1-6493-F44CB9C2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キーボード操作を最低限に</a:t>
            </a:r>
            <a:endParaRPr kumimoji="1" lang="en-US" altLang="ja-JP" dirty="0"/>
          </a:p>
          <a:p>
            <a:r>
              <a:rPr kumimoji="1" lang="ja-JP" altLang="en-US" dirty="0"/>
              <a:t>シンプルで直感的なデザイン</a:t>
            </a:r>
          </a:p>
        </p:txBody>
      </p:sp>
    </p:spTree>
    <p:extLst>
      <p:ext uri="{BB962C8B-B14F-4D97-AF65-F5344CB8AC3E}">
        <p14:creationId xmlns:p14="http://schemas.microsoft.com/office/powerpoint/2010/main" val="439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CB8CB-1344-58DC-401C-0227201C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65828-7B05-C179-0A59-378C6BF3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度重なる案出しの却下</a:t>
            </a:r>
            <a:endParaRPr kumimoji="1" lang="en-US" altLang="ja-JP" dirty="0"/>
          </a:p>
          <a:p>
            <a:r>
              <a:rPr lang="ja-JP" altLang="en-US" dirty="0"/>
              <a:t>ペルソナの再構築</a:t>
            </a:r>
            <a:endParaRPr lang="en-US" altLang="ja-JP" dirty="0"/>
          </a:p>
          <a:p>
            <a:r>
              <a:rPr kumimoji="1" lang="ja-JP" altLang="en-US" dirty="0"/>
              <a:t>その遅れを引きずった状態での開発</a:t>
            </a:r>
            <a:endParaRPr kumimoji="1" lang="en-US" altLang="ja-JP" dirty="0"/>
          </a:p>
          <a:p>
            <a:r>
              <a:rPr lang="ja-JP" altLang="en-US" dirty="0"/>
              <a:t>全体的な日程管理</a:t>
            </a:r>
            <a:endParaRPr lang="en-US" altLang="ja-JP" dirty="0"/>
          </a:p>
          <a:p>
            <a:r>
              <a:rPr lang="ja-JP" altLang="en-US" dirty="0"/>
              <a:t>有料</a:t>
            </a:r>
            <a:r>
              <a:rPr lang="en-US" altLang="ja-JP" dirty="0"/>
              <a:t>API</a:t>
            </a:r>
            <a:r>
              <a:rPr lang="ja-JP" altLang="en-US" dirty="0"/>
              <a:t>の壁</a:t>
            </a:r>
            <a:endParaRPr lang="en-US" altLang="ja-JP" dirty="0"/>
          </a:p>
          <a:p>
            <a:r>
              <a:rPr kumimoji="1" lang="ja-JP" altLang="en-US" dirty="0"/>
              <a:t>ガントチャートの実装</a:t>
            </a:r>
            <a:endParaRPr kumimoji="1" lang="en-US" altLang="ja-JP" dirty="0"/>
          </a:p>
          <a:p>
            <a:r>
              <a:rPr lang="ja-JP" altLang="en-US" dirty="0"/>
              <a:t>予定をカレンダーに同期</a:t>
            </a:r>
            <a:endParaRPr kumimoji="1" lang="en-US" altLang="ja-JP" dirty="0"/>
          </a:p>
          <a:p>
            <a:r>
              <a:rPr kumimoji="1" lang="ja-JP" altLang="en-US" dirty="0"/>
              <a:t>多対多のデータのやり取り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7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1F83E-D121-D6BD-A9D9-53E4017F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研修で学んだこと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71F6F0-4CA2-4D59-39BD-44F15EA2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目標設定</a:t>
            </a:r>
            <a:endParaRPr kumimoji="1" lang="en-US" altLang="ja-JP" dirty="0"/>
          </a:p>
          <a:p>
            <a:r>
              <a:rPr lang="ja-JP" altLang="en-US" dirty="0"/>
              <a:t>進捗</a:t>
            </a:r>
            <a:r>
              <a:rPr lang="en-US" altLang="ja-JP" dirty="0"/>
              <a:t>/</a:t>
            </a:r>
            <a:r>
              <a:rPr lang="ja-JP" altLang="en-US" dirty="0"/>
              <a:t>日程管理</a:t>
            </a:r>
            <a:endParaRPr lang="en-US" altLang="ja-JP" dirty="0"/>
          </a:p>
          <a:p>
            <a:r>
              <a:rPr kumimoji="1" lang="ja-JP" altLang="en-US" dirty="0"/>
              <a:t>役割分担</a:t>
            </a:r>
            <a:endParaRPr kumimoji="1" lang="en-US" altLang="ja-JP" dirty="0"/>
          </a:p>
          <a:p>
            <a:r>
              <a:rPr lang="ja-JP" altLang="en-US" dirty="0"/>
              <a:t>和を以て貴しとなす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43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04663-54FE-FA1B-2F78-8557386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023" y="2347547"/>
            <a:ext cx="5843954" cy="1145565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54604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178</Words>
  <Application>Microsoft Office PowerPoint</Application>
  <PresentationFormat>ワイド画面</PresentationFormat>
  <Paragraphs>48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成果発表会</vt:lpstr>
      <vt:lpstr>目次</vt:lpstr>
      <vt:lpstr>製作背景</vt:lpstr>
      <vt:lpstr>製作過程</vt:lpstr>
      <vt:lpstr>工夫した点</vt:lpstr>
      <vt:lpstr>苦労した点</vt:lpstr>
      <vt:lpstr>研修で学んだこと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梶川凌</cp:lastModifiedBy>
  <cp:revision>5</cp:revision>
  <dcterms:created xsi:type="dcterms:W3CDTF">2025-06-19T03:57:20Z</dcterms:created>
  <dcterms:modified xsi:type="dcterms:W3CDTF">2025-06-24T01:54:38Z</dcterms:modified>
</cp:coreProperties>
</file>