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D5B494-78A8-83A1-AF18-9D50EDF2E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C9421B-CE5D-33C9-BE1E-08286986D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E6D50E-7A69-2983-32B2-9C57F68B7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BD4674-DE82-C1A2-2A3D-392A18D4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B285CD-DCCF-0127-4A86-5440AADC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43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13CEF-B3C8-C28E-EBAF-78E3ACE6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B2DE44-47A2-3B5A-AED9-74ECD5E8F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6B0D39-3EE0-FC1B-50A4-1077F9C5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61441F-4646-6763-A421-C36B977B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0A8F18-1E42-3D07-ED7B-2E458002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89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2B07302-63CA-D8AC-3DDD-13EBB33CA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B44355-CAE1-3D9C-FAA8-69ADAD7E8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5F57FF-CDD9-F363-84A5-6B8B5B9A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0E5111-06AC-EE12-318B-F1584A05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32C93B-E441-2763-7CD0-43E41E84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20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15D2AE-50E7-54CF-9CE8-30C47E2A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583536-950D-3892-E750-1DF35D183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C52CA5-8585-52B1-F57F-2F310C10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579E29-49BD-ABDF-055E-1FB62FE29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F91CAF-3982-2857-8FB0-1C70BED0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282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C9DC15-9C1A-7953-B736-DA7E8DB1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B9985F-8CA8-DBA7-1D86-E9EDF67C1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AD89D0-8ECD-8FCE-1EF9-21D7D7A6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64E434-FEA9-3D1B-7FED-33EDED15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73EA11-4BAB-5891-36B7-CE981313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34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2E1C1-5B63-C9A0-4F69-5AAE7AD9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2DF99C-EFBC-C85A-E501-482E9950F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00CCD2-C798-C5B4-E415-CFF78B1F1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A47D5D-5B88-4B65-1F25-EDB4B034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0695FE-46AA-A3C6-253F-4BFBCB80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42B786-1263-37AD-5F2F-E05E0BE6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61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62736-387B-FD25-18D4-05CBC040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E43EA4-5B0E-0A91-8160-5FD08199C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064197-DE1D-A145-A0F2-B6A3086E3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1585AC9-8E82-0AFC-CAB3-82B7EDDDA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D0E581-D44C-D689-15E2-5F514993D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C71677-A6D8-3306-29C0-C242CFBC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CE5136-B155-2E9B-C60E-D2A87948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0A1DA2-C60C-B33D-3A24-D3424DF8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593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7323C9-59BB-EBDF-5FD1-4CB57235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94315A7-B3A5-7D4C-4DE1-08AD4B04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53CAFE2-F029-ADD9-3261-AE066C85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043637-2DAA-B344-F1D0-09D3C921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05BFD2E-9498-4262-AF24-6C31FA51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BA70460-FD74-DBA9-C87F-144A16F2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B9B748-7E87-7410-26BD-A019CED4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31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03E868-B81E-8616-91A3-7F3DE54E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D0ED13-EBA7-A5BF-150A-2154464E4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DBD752-2E31-499B-311F-3EE6BC23B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46AB21-4335-2DFB-88EB-464BA758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276AEE-AA7F-D15E-F250-751A56B8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472E96-5AB6-CF03-756E-1E36A12E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97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E77D5-EF68-5FC2-D07B-EF5D0452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AC9A05-9671-EED8-A200-31577FDBA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882798-84E7-43EE-63E8-4ECF345B8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6EDA8D-13C0-915E-6F1F-BD8059FD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2E51-D57A-44E5-8303-979633E3E9F0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6544A1-076E-EA55-DC25-90EE49FE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DA15C0-A73D-7146-7913-09946070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71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62AA4A-5250-006D-AE62-FE173FDC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827B07-61EB-41F9-D403-1398BE54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714B02-3145-BB32-8FDB-8ABB1F082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692E51-D57A-44E5-8303-979633E3E9F0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C26B9A-C87F-C0E3-A2E0-0F7970D13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5A8C8A-3955-4EA1-CC3D-33949379E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5CA70D-0567-4845-AF06-F95DA07131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84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39CD8-E828-DDC0-2035-630AF8997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8502"/>
            <a:ext cx="9144000" cy="1102091"/>
          </a:xfrm>
        </p:spPr>
        <p:txBody>
          <a:bodyPr>
            <a:normAutofit/>
          </a:bodyPr>
          <a:lstStyle/>
          <a:p>
            <a:r>
              <a:rPr kumimoji="1" lang="ja-JP" altLang="en-US" sz="5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成果発表会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A05C9B-173E-AD83-218E-7552E9D00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4653" y="3648808"/>
            <a:ext cx="3540369" cy="457200"/>
          </a:xfrm>
        </p:spPr>
        <p:txBody>
          <a:bodyPr/>
          <a:lstStyle/>
          <a:p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チーム名：落穂ひろい</a:t>
            </a:r>
            <a:endParaRPr kumimoji="1"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76DFA549-3C9B-0C9F-64B4-3FB235C1C5FD}"/>
              </a:ext>
            </a:extLst>
          </p:cNvPr>
          <p:cNvSpPr txBox="1">
            <a:spLocks/>
          </p:cNvSpPr>
          <p:nvPr/>
        </p:nvSpPr>
        <p:spPr>
          <a:xfrm>
            <a:off x="7930661" y="4009293"/>
            <a:ext cx="3739661" cy="23739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</a:t>
            </a: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　　　　　梶川　凌</a:t>
            </a: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青木　そら</a:t>
            </a: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村井　啓亮</a:t>
            </a: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二上　政将</a:t>
            </a: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/>
            <a:r>
              <a:rPr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川﨑　春菜</a:t>
            </a: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606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B36ABD-52D1-C800-2A2B-18828C97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8" y="373306"/>
            <a:ext cx="1606062" cy="1009651"/>
          </a:xfrm>
        </p:spPr>
        <p:txBody>
          <a:bodyPr>
            <a:normAutofit/>
          </a:bodyPr>
          <a:lstStyle/>
          <a:p>
            <a:r>
              <a:rPr kumimoji="1"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4CA955-952C-3AC8-6C4B-2B71779E5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6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25C71-3BDE-A590-5B6F-688BE24C1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5E089C-9625-D265-B4CB-4CCAA962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746"/>
            <a:ext cx="1298331" cy="899380"/>
          </a:xfrm>
        </p:spPr>
        <p:txBody>
          <a:bodyPr>
            <a:normAutofit/>
          </a:bodyPr>
          <a:lstStyle/>
          <a:p>
            <a:r>
              <a:rPr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背景</a:t>
            </a:r>
            <a:endParaRPr kumimoji="1" lang="ja-JP" altLang="en-US" sz="4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852391-8781-3BB4-3291-8082F93EE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37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8B4316-450C-2EC5-0A0D-11F3069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2369"/>
            <a:ext cx="2335823" cy="925757"/>
          </a:xfrm>
        </p:spPr>
        <p:txBody>
          <a:bodyPr>
            <a:normAutofit/>
          </a:bodyPr>
          <a:lstStyle/>
          <a:p>
            <a:r>
              <a:rPr kumimoji="1"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開発過程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5D2219-B629-1822-C708-D30529FC1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82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3BB1FF-C340-6956-8FAB-7821464A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899"/>
            <a:ext cx="3162300" cy="1189527"/>
          </a:xfrm>
        </p:spPr>
        <p:txBody>
          <a:bodyPr>
            <a:normAutofit/>
          </a:bodyPr>
          <a:lstStyle/>
          <a:p>
            <a:r>
              <a:rPr kumimoji="1"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工夫した点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17A5C6-CE0B-524F-E158-817E727B3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67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FCC78D-9A7E-850E-8965-EDF8DF10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693"/>
            <a:ext cx="3030415" cy="1154357"/>
          </a:xfrm>
        </p:spPr>
        <p:txBody>
          <a:bodyPr>
            <a:normAutofit/>
          </a:bodyPr>
          <a:lstStyle/>
          <a:p>
            <a:r>
              <a:rPr kumimoji="1" lang="ja-JP" altLang="en-US" sz="40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苦労した点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9838D1-E30A-3ED4-6B32-8BD0264B8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03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104663-54FE-FA1B-2F78-85573863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023" y="2347547"/>
            <a:ext cx="5843954" cy="1145565"/>
          </a:xfrm>
        </p:spPr>
        <p:txBody>
          <a:bodyPr>
            <a:normAutofit/>
          </a:bodyPr>
          <a:lstStyle/>
          <a:p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354604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42</Words>
  <Application>Microsoft Office PowerPoint</Application>
  <PresentationFormat>ワイド画面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BIZ UDPゴシック</vt:lpstr>
      <vt:lpstr>游ゴシック</vt:lpstr>
      <vt:lpstr>游ゴシック Light</vt:lpstr>
      <vt:lpstr>Arial</vt:lpstr>
      <vt:lpstr>Office テーマ</vt:lpstr>
      <vt:lpstr>成果発表会</vt:lpstr>
      <vt:lpstr>目次</vt:lpstr>
      <vt:lpstr>背景</vt:lpstr>
      <vt:lpstr>開発過程</vt:lpstr>
      <vt:lpstr>工夫した点</vt:lpstr>
      <vt:lpstr>苦労した点</vt:lpstr>
      <vt:lpstr>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4</cp:revision>
  <dcterms:created xsi:type="dcterms:W3CDTF">2025-06-19T03:57:20Z</dcterms:created>
  <dcterms:modified xsi:type="dcterms:W3CDTF">2025-06-22T13:51:53Z</dcterms:modified>
</cp:coreProperties>
</file>