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D42D20-66B8-14B4-111D-09CABE04F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FA9DE8-611A-B555-1B6B-D7F82B98D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401D45-77F2-210A-B47B-C47F7770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5355-7DD5-4AEC-9489-A4CC9D367EE3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D26430-9D6B-AD9F-8C61-CAB61A42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26F830-3AAA-5A71-49A0-593EB45A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1409-D122-4160-B730-DA550912D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56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A7BC7-1552-D135-AF41-1C9B2D5E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3475B5-E35F-8592-C445-5A3C6FBAB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9423E-87A1-6B3C-5DD0-536CFA06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5355-7DD5-4AEC-9489-A4CC9D367EE3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E063D0-901A-02A7-7762-4D13A41A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EA8657-43B7-FB13-CE44-90011099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1409-D122-4160-B730-DA550912D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8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555373-D9EE-75DC-C281-292705C0B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44BC55-CDCC-A457-7F13-6CE2B87CD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60AF7A-90DC-DC0B-C94B-C1C8D166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5355-7DD5-4AEC-9489-A4CC9D367EE3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5717C3-27DC-ABBC-961C-3B358A21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1CDD43-8ED6-1977-831F-A2F659D1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1409-D122-4160-B730-DA550912D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00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70171-6AA4-F93F-17C2-62B1AB53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08FE9-201D-8C48-D7EC-D80D5504B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F26E2-F96D-6272-D329-E112852C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5355-7DD5-4AEC-9489-A4CC9D367EE3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ABE4CB-44A5-7898-7B04-D7EF88EF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61D1D-61B4-248D-1772-FDBB3F33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1409-D122-4160-B730-DA550912D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5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6F6C5-1684-D391-9BD2-EB12E8E6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6AFCA9-E78C-E336-9047-E07F71FE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6DE727-47B9-C19F-7732-2A1F9381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5355-7DD5-4AEC-9489-A4CC9D367EE3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25DE1-59A3-05AA-B855-46863BD6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59AC58-3A4A-2611-2E96-C5007C60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1409-D122-4160-B730-DA550912D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84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AD030-1BE9-C6AB-D936-AA653102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214751-4BAD-B156-7712-DE48F8645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4F5279-02CC-D3B0-31CE-5332BC05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21FDAC-4F8A-EBAE-AD42-EA76A1EB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5355-7DD5-4AEC-9489-A4CC9D367EE3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6A8F3E-C785-B38A-44F9-1A96E0BE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3DDD2D-DC20-1B9E-4D21-4A298E62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1409-D122-4160-B730-DA550912D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456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C3235-D433-9E2F-D151-736FDC20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68099C-D333-2CAB-1806-9B105ECD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7BC59F-251B-0F98-02D1-089F71323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6158DF-ADEF-5F40-C25D-FAF1EAB9C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39910B-CB3E-5F0D-B466-78AD62699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304227-0AF0-D70A-4DF7-3C078CD2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5355-7DD5-4AEC-9489-A4CC9D367EE3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8A4DB3-31C0-A640-81B5-AE856F12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82E7925-8CC8-2477-ADF5-A5799F4E7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1409-D122-4160-B730-DA550912D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64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ECED2-E47A-BBFD-FC9E-261BE834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135060-6A11-08C0-4006-8D49704E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5355-7DD5-4AEC-9489-A4CC9D367EE3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1B667C-F34D-8C02-F226-18C66809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D031EB-6067-01A2-3D79-AFCF6C2F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1409-D122-4160-B730-DA550912D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2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B67B10C-3BBB-C192-8EE4-143908B9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5355-7DD5-4AEC-9489-A4CC9D367EE3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DDF662-55D2-55B5-6CC5-BD61D4D1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2B6FBC-463F-42F6-753C-89D38834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1409-D122-4160-B730-DA550912D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81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7A76C-0A3B-87FE-AA4C-CAF9A38D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25B76-8B61-A4AF-0265-EC5E5259E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3A9909-58D5-0C3A-A54A-1F2D09A17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5FFA55-E6DA-794B-6E8E-DBE0D614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5355-7DD5-4AEC-9489-A4CC9D367EE3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A5A0D1-52E1-A2F1-64C4-30805C82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632CE8-6EBF-1BB4-443C-3B82AF89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1409-D122-4160-B730-DA550912D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41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559E8-2731-11E9-C3C4-F28B610F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8BB726-3A34-6845-1F62-1E9605EA8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D40A54-A720-31AA-167F-1C3F1BFD0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9CA570-A6AF-7C5C-4FA5-EFEC815D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5355-7DD5-4AEC-9489-A4CC9D367EE3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ABFA4C-29F3-26B1-FBF8-4E71508F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F7A202-C8AC-435A-2259-12C6E3CD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C1409-D122-4160-B730-DA550912D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70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2CA6DD-4FC3-1969-1A03-7C4609BC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8A83D2-6B18-98DD-F004-B21D3F04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43F32B-879C-93D5-9E57-F9E9A80F0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F5355-7DD5-4AEC-9489-A4CC9D367EE3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2A934-E10A-0287-3152-58DAC62A2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C55F32-E9B0-EDAF-B996-135E1FF76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C1409-D122-4160-B730-DA550912D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18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E90A1-0564-4787-336E-09EB5861C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A5</a:t>
            </a:r>
            <a:r>
              <a:rPr kumimoji="1" lang="ja-JP" altLang="en-US" dirty="0"/>
              <a:t> 発表用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10B3E1-3193-D2F9-A152-5861CA8AB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38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A5 発表用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梶川凌</dc:creator>
  <cp:lastModifiedBy>梶川凌</cp:lastModifiedBy>
  <cp:revision>2</cp:revision>
  <dcterms:created xsi:type="dcterms:W3CDTF">2025-06-24T00:25:30Z</dcterms:created>
  <dcterms:modified xsi:type="dcterms:W3CDTF">2025-06-24T00:26:00Z</dcterms:modified>
</cp:coreProperties>
</file>