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A6684-B6AE-4C44-8349-BD23BA9F8293}" v="2" dt="2025-06-26T02:04:31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74" autoAdjust="0"/>
    <p:restoredTop sz="94671" autoAdjust="0"/>
  </p:normalViewPr>
  <p:slideViewPr>
    <p:cSldViewPr snapToGrid="0">
      <p:cViewPr varScale="1">
        <p:scale>
          <a:sx n="90" d="100"/>
          <a:sy n="9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12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杉尾朋実" userId="511673dc-9eac-473a-8fbe-dfe35e56dcb8" providerId="ADAL" clId="{20A59D6A-85AC-4F80-8DB2-318DEAC89179}"/>
    <pc:docChg chg="undo redo custSel modSld">
      <pc:chgData name="杉尾朋実" userId="511673dc-9eac-473a-8fbe-dfe35e56dcb8" providerId="ADAL" clId="{20A59D6A-85AC-4F80-8DB2-318DEAC89179}" dt="2025-06-04T03:40:37.058" v="1726" actId="1076"/>
      <pc:docMkLst>
        <pc:docMk/>
      </pc:docMkLst>
      <pc:sldChg chg="modSp mod">
        <pc:chgData name="杉尾朋実" userId="511673dc-9eac-473a-8fbe-dfe35e56dcb8" providerId="ADAL" clId="{20A59D6A-85AC-4F80-8DB2-318DEAC89179}" dt="2025-06-03T05:20:54.638" v="16" actId="20577"/>
        <pc:sldMkLst>
          <pc:docMk/>
          <pc:sldMk cId="1474354320" sldId="256"/>
        </pc:sldMkLst>
        <pc:spChg chg="mod">
          <ac:chgData name="杉尾朋実" userId="511673dc-9eac-473a-8fbe-dfe35e56dcb8" providerId="ADAL" clId="{20A59D6A-85AC-4F80-8DB2-318DEAC89179}" dt="2025-06-03T05:20:54.638" v="16" actId="20577"/>
          <ac:spMkLst>
            <pc:docMk/>
            <pc:sldMk cId="1474354320" sldId="256"/>
            <ac:spMk id="3" creationId="{41E5892A-6FA0-4C56-73E9-FD74991F9186}"/>
          </ac:spMkLst>
        </pc:spChg>
      </pc:sldChg>
      <pc:sldChg chg="addSp delSp modSp mod">
        <pc:chgData name="杉尾朋実" userId="511673dc-9eac-473a-8fbe-dfe35e56dcb8" providerId="ADAL" clId="{20A59D6A-85AC-4F80-8DB2-318DEAC89179}" dt="2025-06-04T03:40:37.058" v="1726" actId="1076"/>
        <pc:sldMkLst>
          <pc:docMk/>
          <pc:sldMk cId="70059969" sldId="257"/>
        </pc:sldMkLst>
        <pc:spChg chg="add">
          <ac:chgData name="杉尾朋実" userId="511673dc-9eac-473a-8fbe-dfe35e56dcb8" providerId="ADAL" clId="{20A59D6A-85AC-4F80-8DB2-318DEAC89179}" dt="2025-06-03T06:08:13.281" v="656"/>
          <ac:spMkLst>
            <pc:docMk/>
            <pc:sldMk cId="70059969" sldId="257"/>
            <ac:spMk id="2" creationId="{DB0D5810-4CAF-07EA-5AFA-B2BC3C040008}"/>
          </ac:spMkLst>
        </pc:spChg>
        <pc:spChg chg="mod">
          <ac:chgData name="杉尾朋実" userId="511673dc-9eac-473a-8fbe-dfe35e56dcb8" providerId="ADAL" clId="{20A59D6A-85AC-4F80-8DB2-318DEAC89179}" dt="2025-06-03T06:08:20.065" v="658" actId="1076"/>
          <ac:spMkLst>
            <pc:docMk/>
            <pc:sldMk cId="70059969" sldId="257"/>
            <ac:spMk id="5" creationId="{3E6D96E0-DB69-F9DB-1909-1FFF8CDAFCD2}"/>
          </ac:spMkLst>
        </pc:spChg>
        <pc:spChg chg="mod">
          <ac:chgData name="杉尾朋実" userId="511673dc-9eac-473a-8fbe-dfe35e56dcb8" providerId="ADAL" clId="{20A59D6A-85AC-4F80-8DB2-318DEAC89179}" dt="2025-06-04T03:36:47.803" v="1707" actId="1038"/>
          <ac:spMkLst>
            <pc:docMk/>
            <pc:sldMk cId="70059969" sldId="257"/>
            <ac:spMk id="6" creationId="{592C0A9F-32A9-19BE-516C-A3CE839FBEB9}"/>
          </ac:spMkLst>
        </pc:spChg>
        <pc:spChg chg="del">
          <ac:chgData name="杉尾朋実" userId="511673dc-9eac-473a-8fbe-dfe35e56dcb8" providerId="ADAL" clId="{20A59D6A-85AC-4F80-8DB2-318DEAC89179}" dt="2025-06-04T03:40:28.381" v="1725" actId="478"/>
          <ac:spMkLst>
            <pc:docMk/>
            <pc:sldMk cId="70059969" sldId="257"/>
            <ac:spMk id="7" creationId="{18C68741-DBC5-E560-0705-858EB28B8A9A}"/>
          </ac:spMkLst>
        </pc:spChg>
        <pc:spChg chg="mod">
          <ac:chgData name="杉尾朋実" userId="511673dc-9eac-473a-8fbe-dfe35e56dcb8" providerId="ADAL" clId="{20A59D6A-85AC-4F80-8DB2-318DEAC89179}" dt="2025-06-04T03:40:37.058" v="1726" actId="1076"/>
          <ac:spMkLst>
            <pc:docMk/>
            <pc:sldMk cId="70059969" sldId="257"/>
            <ac:spMk id="8" creationId="{379FC890-E959-B17C-0B67-60764F38B270}"/>
          </ac:spMkLst>
        </pc:spChg>
        <pc:spChg chg="mod">
          <ac:chgData name="杉尾朋実" userId="511673dc-9eac-473a-8fbe-dfe35e56dcb8" providerId="ADAL" clId="{20A59D6A-85AC-4F80-8DB2-318DEAC89179}" dt="2025-06-04T03:37:12.878" v="1723" actId="113"/>
          <ac:spMkLst>
            <pc:docMk/>
            <pc:sldMk cId="70059969" sldId="257"/>
            <ac:spMk id="9" creationId="{493798B9-4269-FE7D-9164-A9C163CDA212}"/>
          </ac:spMkLst>
        </pc:spChg>
        <pc:spChg chg="mod">
          <ac:chgData name="杉尾朋実" userId="511673dc-9eac-473a-8fbe-dfe35e56dcb8" providerId="ADAL" clId="{20A59D6A-85AC-4F80-8DB2-318DEAC89179}" dt="2025-06-04T03:25:13.687" v="1414" actId="2710"/>
          <ac:spMkLst>
            <pc:docMk/>
            <pc:sldMk cId="70059969" sldId="257"/>
            <ac:spMk id="10" creationId="{C50AD0BA-A02F-B48B-174F-11495177E997}"/>
          </ac:spMkLst>
        </pc:spChg>
        <pc:picChg chg="add del mod modCrop">
          <ac:chgData name="杉尾朋実" userId="511673dc-9eac-473a-8fbe-dfe35e56dcb8" providerId="ADAL" clId="{20A59D6A-85AC-4F80-8DB2-318DEAC89179}" dt="2025-06-03T06:18:14.488" v="816" actId="478"/>
          <ac:picMkLst>
            <pc:docMk/>
            <pc:sldMk cId="70059969" sldId="257"/>
            <ac:picMk id="3" creationId="{284493E8-F07C-2993-6A0D-05EA0EEA37E6}"/>
          </ac:picMkLst>
        </pc:picChg>
        <pc:picChg chg="add mod">
          <ac:chgData name="杉尾朋実" userId="511673dc-9eac-473a-8fbe-dfe35e56dcb8" providerId="ADAL" clId="{20A59D6A-85AC-4F80-8DB2-318DEAC89179}" dt="2025-06-04T03:40:22.371" v="1724" actId="1076"/>
          <ac:picMkLst>
            <pc:docMk/>
            <pc:sldMk cId="70059969" sldId="257"/>
            <ac:picMk id="4" creationId="{B2B8BD6A-69D0-EB8D-B95A-3794B960A263}"/>
          </ac:picMkLst>
        </pc:picChg>
      </pc:sldChg>
    </pc:docChg>
  </pc:docChgLst>
  <pc:docChgLst>
    <pc:chgData name="杉尾 朋実" userId="v0WSKQJ9qqhCPYHRlcLuZDXzz2AqVJjuwXsb2mds44M=" providerId="None" clId="Web-{D472B03A-2B34-4386-9560-4F5C8F08B9B6}"/>
    <pc:docChg chg="modSld">
      <pc:chgData name="杉尾 朋実" userId="v0WSKQJ9qqhCPYHRlcLuZDXzz2AqVJjuwXsb2mds44M=" providerId="None" clId="Web-{D472B03A-2B34-4386-9560-4F5C8F08B9B6}" dt="2025-06-20T07:52:29.572" v="41" actId="20577"/>
      <pc:docMkLst>
        <pc:docMk/>
      </pc:docMkLst>
      <pc:sldChg chg="modSp">
        <pc:chgData name="杉尾 朋実" userId="v0WSKQJ9qqhCPYHRlcLuZDXzz2AqVJjuwXsb2mds44M=" providerId="None" clId="Web-{D472B03A-2B34-4386-9560-4F5C8F08B9B6}" dt="2025-06-20T07:52:29.572" v="41" actId="20577"/>
        <pc:sldMkLst>
          <pc:docMk/>
          <pc:sldMk cId="70059969" sldId="257"/>
        </pc:sldMkLst>
        <pc:spChg chg="mod">
          <ac:chgData name="杉尾 朋実" userId="v0WSKQJ9qqhCPYHRlcLuZDXzz2AqVJjuwXsb2mds44M=" providerId="None" clId="Web-{D472B03A-2B34-4386-9560-4F5C8F08B9B6}" dt="2025-06-20T06:49:42.916" v="28" actId="20577"/>
          <ac:spMkLst>
            <pc:docMk/>
            <pc:sldMk cId="70059969" sldId="257"/>
            <ac:spMk id="6" creationId="{592C0A9F-32A9-19BE-516C-A3CE839FBEB9}"/>
          </ac:spMkLst>
        </pc:spChg>
        <pc:spChg chg="mod">
          <ac:chgData name="杉尾 朋実" userId="v0WSKQJ9qqhCPYHRlcLuZDXzz2AqVJjuwXsb2mds44M=" providerId="None" clId="Web-{D472B03A-2B34-4386-9560-4F5C8F08B9B6}" dt="2025-06-20T06:48:18.744" v="7" actId="14100"/>
          <ac:spMkLst>
            <pc:docMk/>
            <pc:sldMk cId="70059969" sldId="257"/>
            <ac:spMk id="8" creationId="{379FC890-E959-B17C-0B67-60764F38B270}"/>
          </ac:spMkLst>
        </pc:spChg>
        <pc:spChg chg="mod">
          <ac:chgData name="杉尾 朋実" userId="v0WSKQJ9qqhCPYHRlcLuZDXzz2AqVJjuwXsb2mds44M=" providerId="None" clId="Web-{D472B03A-2B34-4386-9560-4F5C8F08B9B6}" dt="2025-06-20T07:12:19.830" v="31" actId="20577"/>
          <ac:spMkLst>
            <pc:docMk/>
            <pc:sldMk cId="70059969" sldId="257"/>
            <ac:spMk id="9" creationId="{493798B9-4269-FE7D-9164-A9C163CDA212}"/>
          </ac:spMkLst>
        </pc:spChg>
        <pc:spChg chg="mod">
          <ac:chgData name="杉尾 朋実" userId="v0WSKQJ9qqhCPYHRlcLuZDXzz2AqVJjuwXsb2mds44M=" providerId="None" clId="Web-{D472B03A-2B34-4386-9560-4F5C8F08B9B6}" dt="2025-06-20T07:52:29.572" v="41" actId="20577"/>
          <ac:spMkLst>
            <pc:docMk/>
            <pc:sldMk cId="70059969" sldId="257"/>
            <ac:spMk id="10" creationId="{C50AD0BA-A02F-B48B-174F-11495177E997}"/>
          </ac:spMkLst>
        </pc:spChg>
      </pc:sldChg>
    </pc:docChg>
  </pc:docChgLst>
  <pc:docChgLst>
    <pc:chgData name="杉尾 朋実" userId="v0WSKQJ9qqhCPYHRlcLuZDXzz2AqVJjuwXsb2mds44M=" providerId="None" clId="Web-{ACAA6684-B6AE-4C44-8349-BD23BA9F8293}"/>
    <pc:docChg chg="modSld">
      <pc:chgData name="杉尾 朋実" userId="v0WSKQJ9qqhCPYHRlcLuZDXzz2AqVJjuwXsb2mds44M=" providerId="None" clId="Web-{ACAA6684-B6AE-4C44-8349-BD23BA9F8293}" dt="2025-06-26T02:04:31.603" v="1"/>
      <pc:docMkLst>
        <pc:docMk/>
      </pc:docMkLst>
      <pc:sldChg chg="addSp delSp">
        <pc:chgData name="杉尾 朋実" userId="v0WSKQJ9qqhCPYHRlcLuZDXzz2AqVJjuwXsb2mds44M=" providerId="None" clId="Web-{ACAA6684-B6AE-4C44-8349-BD23BA9F8293}" dt="2025-06-26T02:04:31.603" v="1"/>
        <pc:sldMkLst>
          <pc:docMk/>
          <pc:sldMk cId="70059969" sldId="257"/>
        </pc:sldMkLst>
        <pc:picChg chg="add del">
          <ac:chgData name="杉尾 朋実" userId="v0WSKQJ9qqhCPYHRlcLuZDXzz2AqVJjuwXsb2mds44M=" providerId="None" clId="Web-{ACAA6684-B6AE-4C44-8349-BD23BA9F8293}" dt="2025-06-26T02:04:31.603" v="1"/>
          <ac:picMkLst>
            <pc:docMk/>
            <pc:sldMk cId="70059969" sldId="257"/>
            <ac:picMk id="4" creationId="{B2B8BD6A-69D0-EB8D-B95A-3794B960A263}"/>
          </ac:picMkLst>
        </pc:picChg>
      </pc:sldChg>
    </pc:docChg>
  </pc:docChgLst>
  <pc:docChgLst>
    <pc:chgData name="杉尾 朋実" userId="v0WSKQJ9qqhCPYHRlcLuZDXzz2AqVJjuwXsb2mds44M=" providerId="None" clId="Web-{3A898644-AEF6-49EE-95A2-E099883F7C76}"/>
    <pc:docChg chg="modSld">
      <pc:chgData name="杉尾 朋実" userId="v0WSKQJ9qqhCPYHRlcLuZDXzz2AqVJjuwXsb2mds44M=" providerId="None" clId="Web-{3A898644-AEF6-49EE-95A2-E099883F7C76}" dt="2025-06-23T06:44:02.145" v="4" actId="14100"/>
      <pc:docMkLst>
        <pc:docMk/>
      </pc:docMkLst>
      <pc:sldChg chg="modSp">
        <pc:chgData name="杉尾 朋実" userId="v0WSKQJ9qqhCPYHRlcLuZDXzz2AqVJjuwXsb2mds44M=" providerId="None" clId="Web-{3A898644-AEF6-49EE-95A2-E099883F7C76}" dt="2025-06-23T06:44:02.145" v="4" actId="14100"/>
        <pc:sldMkLst>
          <pc:docMk/>
          <pc:sldMk cId="70059969" sldId="257"/>
        </pc:sldMkLst>
        <pc:picChg chg="mod">
          <ac:chgData name="杉尾 朋実" userId="v0WSKQJ9qqhCPYHRlcLuZDXzz2AqVJjuwXsb2mds44M=" providerId="None" clId="Web-{3A898644-AEF6-49EE-95A2-E099883F7C76}" dt="2025-06-23T06:44:02.145" v="4" actId="14100"/>
          <ac:picMkLst>
            <pc:docMk/>
            <pc:sldMk cId="70059969" sldId="257"/>
            <ac:picMk id="4" creationId="{B2B8BD6A-69D0-EB8D-B95A-3794B960A2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4A798-8494-44A5-A5FF-53A8558A7857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BC0FC-3175-43BD-826C-094D89F5D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53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C0FC-3175-43BD-826C-094D89F5DD4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49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BC0FC-3175-43BD-826C-094D89F5DD4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73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60B200-54D4-571C-1FA7-D131EEE5B11F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02D476-AB38-B662-8790-89E65A3DBA10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7CB0F66-6F34-CA14-C025-060A77E2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7F8C95-10CB-6BC8-E0A6-272EB273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2025/6/27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84E485-0C84-B851-3359-05FC3C4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E4397E-0C8B-6E0F-A696-47D03A4E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6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1F0167-0028-853B-C7E6-62474692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E7EFA66-D2D7-7577-4339-918E7A25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7BFDA7-8B83-3BAB-8991-A1EEE1FF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3AF3-B6FB-C480-0FE5-242D95AB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D43760-A7F1-7197-350C-29C171AE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90F9F-DEAE-B1D2-6732-17C195070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33E67E-885A-6A3E-F3B7-1F12E674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7A95C0-3F9C-D41D-8BAB-87F3C46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D3B130-77C3-5086-9D73-E95B5EE4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47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170E-94A5-17B2-0A5E-4AB189A1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1DFB9F-56CB-7935-AD68-AF0F93BF8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F14873-4572-B08F-4D09-BC159003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3A2F4A-9A90-E765-50BD-96E93953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E4C596-5362-8496-5A44-5731399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E687F-B92C-8DE2-548D-538EFB84E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6F3CF-AC0A-27E7-38D5-3BB02EAA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6101A6-7753-D7C7-14CB-B0865B86F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6E7042-F09D-6B4D-03D2-F60BE6B9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CA2AD3-5465-4915-57A6-A649283D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754F5E-8012-951A-E7F1-94094D5C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96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695C00-A4E6-FBB6-156E-37146AFE4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4A8559-3D43-E223-A865-7E8F35E0A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403EF-4A8B-3632-B29D-1C1FA5D7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EA5B70-B35D-1194-54E9-9799B77C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9F8DE-492A-9626-5583-D806DDA8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8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ペルソナ設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2043" y="1130531"/>
            <a:ext cx="7922029" cy="182042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episode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図プレースホルダー 2">
            <a:extLst>
              <a:ext uri="{FF2B5EF4-FFF2-40B4-BE49-F238E27FC236}">
                <a16:creationId xmlns:a16="http://schemas.microsoft.com/office/drawing/2014/main" id="{14DFBDD7-E68A-BD9E-CCA1-E40F1B0B9476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15185" y="789072"/>
            <a:ext cx="3125788" cy="216188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dirty="0"/>
              <a:t>写真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9456E86E-F889-F25E-0061-5C9BF88ACE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15186" y="3452606"/>
            <a:ext cx="3125788" cy="276721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7DE5644D-480D-4551-F3E5-9C69DFFD02E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44494" y="3452606"/>
            <a:ext cx="2859577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SNS</a:t>
            </a:r>
          </a:p>
          <a:p>
            <a:pPr lvl="0"/>
            <a:endParaRPr kumimoji="1" lang="en-US" altLang="ja-JP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018AB063-7C63-152E-F488-B7028FDE163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76500" y="3452606"/>
            <a:ext cx="4876801" cy="27672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desire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3876500" y="7633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エピソード（生い立ち・近年）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A07AF-01BD-783D-59FC-CFF9F99EDE16}"/>
              </a:ext>
            </a:extLst>
          </p:cNvPr>
          <p:cNvSpPr txBox="1"/>
          <p:nvPr userDrawn="1"/>
        </p:nvSpPr>
        <p:spPr>
          <a:xfrm>
            <a:off x="515185" y="30832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プロフィール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D8E934-D385-E04A-D0C2-52BB66C06DD5}"/>
              </a:ext>
            </a:extLst>
          </p:cNvPr>
          <p:cNvSpPr txBox="1"/>
          <p:nvPr userDrawn="1"/>
        </p:nvSpPr>
        <p:spPr>
          <a:xfrm>
            <a:off x="3876500" y="3077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欲求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DD85094-4421-AC28-B4E1-F7FADDFBFDD3}"/>
              </a:ext>
            </a:extLst>
          </p:cNvPr>
          <p:cNvSpPr txBox="1"/>
          <p:nvPr userDrawn="1"/>
        </p:nvSpPr>
        <p:spPr>
          <a:xfrm>
            <a:off x="8944494" y="30853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SNS</a:t>
            </a:r>
            <a:r>
              <a:rPr kumimoji="1" lang="ja-JP" altLang="en-US" dirty="0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761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特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7C3401-F023-F408-9820-17AFC5452344}"/>
              </a:ext>
            </a:extLst>
          </p:cNvPr>
          <p:cNvSpPr/>
          <p:nvPr userDrawn="1"/>
        </p:nvSpPr>
        <p:spPr>
          <a:xfrm>
            <a:off x="0" y="6721475"/>
            <a:ext cx="12192000" cy="1365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6066D1D-5856-DFDB-A52C-75D85B62DDCA}"/>
              </a:ext>
            </a:extLst>
          </p:cNvPr>
          <p:cNvSpPr/>
          <p:nvPr userDrawn="1"/>
        </p:nvSpPr>
        <p:spPr>
          <a:xfrm>
            <a:off x="0" y="0"/>
            <a:ext cx="12192000" cy="4239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185" y="-1"/>
            <a:ext cx="11288885" cy="423949"/>
          </a:xfrm>
        </p:spPr>
        <p:txBody>
          <a:bodyPr>
            <a:noAutofit/>
          </a:bodyPr>
          <a:lstStyle>
            <a:lvl1pPr>
              <a:defRPr sz="2000" b="1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185" y="1130530"/>
            <a:ext cx="11288887" cy="508929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attributes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5185" y="6356350"/>
            <a:ext cx="3125788" cy="365125"/>
          </a:xfrm>
        </p:spPr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6499" y="6356350"/>
            <a:ext cx="4876801" cy="365125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493" y="6356350"/>
            <a:ext cx="2859577" cy="365125"/>
          </a:xfrm>
        </p:spPr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20D765-BAD7-2245-91F0-112CF5D95E59}"/>
              </a:ext>
            </a:extLst>
          </p:cNvPr>
          <p:cNvSpPr txBox="1"/>
          <p:nvPr userDrawn="1"/>
        </p:nvSpPr>
        <p:spPr>
          <a:xfrm>
            <a:off x="515185" y="7633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その他の特徴</a:t>
            </a:r>
          </a:p>
        </p:txBody>
      </p:sp>
    </p:spTree>
    <p:extLst>
      <p:ext uri="{BB962C8B-B14F-4D97-AF65-F5344CB8AC3E}">
        <p14:creationId xmlns:p14="http://schemas.microsoft.com/office/powerpoint/2010/main" val="51180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DCC259E-ABB2-417C-B25E-68077E5740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1E87DB-C404-76B1-1C83-F196A4BFB5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9337" y="1537927"/>
            <a:ext cx="10414463" cy="1105448"/>
          </a:xfrm>
        </p:spPr>
        <p:txBody>
          <a:bodyPr anchor="t"/>
          <a:lstStyle>
            <a:lvl1pPr algn="ctr">
              <a:defRPr sz="6000" b="1">
                <a:latin typeface="+mn-lt"/>
              </a:defRPr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3FFAB9-CC4D-552A-2201-66BE53A99E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528358"/>
            <a:ext cx="9144000" cy="548640"/>
          </a:xfrm>
        </p:spPr>
        <p:txBody>
          <a:bodyPr/>
          <a:lstStyle>
            <a:lvl1pPr marL="0" indent="0" algn="ctr">
              <a:buNone/>
              <a:defRPr sz="24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14E802-CDF6-4EEE-D2CB-5E1CEAE2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4EAEA-22E6-F968-8FC2-9A980B20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F89C71-0D6E-A1EA-8C8C-A73A6913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46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A3820-79E3-A5DD-2007-9FC39210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3FAB52-C238-7A5C-8A6C-6141ECED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B5822-2FEE-2E9E-AE10-D239330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6C335F-D4C7-715E-1C57-CE92B9B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5D9456-7CE5-BDC4-B2DB-AB1FDB248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45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61F49-6A29-5085-0B92-BBE7EEBC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1793DD-5DC7-1507-75FC-2CD1BB97E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7032A0-F873-E34B-2443-A82ABEC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B19E5-FD8C-A046-722B-A3C82ED5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D73EC8-2721-B8E9-618C-1ACBFB8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4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9E2F4-2B9C-853C-B352-8FD9B95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696B49-81D3-A5B9-6CF6-075774C93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67C49-50D1-8EF3-96C8-D0DDC22B3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EAD661-DFDB-63EB-F897-08567C01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D4E8-DF5F-7629-C13A-7A211C7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9AAF1FE-F79E-E364-2349-D2244D50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2D18A-0A5F-4EBE-4038-447A84D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7CCD10-73AF-314D-15D1-7433A2FE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53668-2F37-7FA2-FBD2-DEE423AD2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939F4B-1276-32BE-45C5-FB7EBFAA0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33B8D6-D00B-B2B7-1F47-732CCD5B0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6A71B8E-562E-2600-8E6B-32248743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9121F0-CE78-58E5-A07F-7FF46D40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BEC521-13F2-D07E-CA12-CCC353D7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6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A44D9-BB0B-2053-E08E-7016E548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61CD4-B2BB-65B1-C62A-D6F76CDB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0A5BA-5808-439D-8F14-DD23526067FA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BC56D8-635E-B215-C1B7-FCE9461C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D1F8FF-2D63-ED20-7530-25E2CD27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1418-70CB-487B-B7C1-7469278903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41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29D9DE-A980-FB58-3F3C-76ABA9EF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9A1216-3AED-04BB-0F24-AC39484FF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230851-8D77-DA7C-EE53-FD51FBDE6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BF80A5BA-5808-439D-8F14-DD23526067FA}" type="datetimeFigureOut">
              <a:rPr lang="ja-JP" altLang="en-US" smtClean="0"/>
              <a:pPr/>
              <a:t>2025/6/27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FA77-E7D1-33B9-E4AE-F9086FAEF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altLang="ja-JP"/>
              <a:t>Copyright(c) Plus Dojo all rights reserved.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05ADF1-E0F3-C8D0-913B-D1364F67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C1851418-70CB-487B-B7C1-74692789039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79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6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74E3C-6B63-F279-6706-231B4C513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ペルソナ設定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5892A-6FA0-4C56-73E9-FD74991F9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Dango Sweets</a:t>
            </a:r>
            <a:r>
              <a:rPr kumimoji="1" lang="ja-JP" altLang="en-US" dirty="0"/>
              <a:t>。。</a:t>
            </a:r>
          </a:p>
        </p:txBody>
      </p:sp>
    </p:spTree>
    <p:extLst>
      <p:ext uri="{BB962C8B-B14F-4D97-AF65-F5344CB8AC3E}">
        <p14:creationId xmlns:p14="http://schemas.microsoft.com/office/powerpoint/2010/main" val="147435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2C0A9F-32A9-19BE-516C-A3CE839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659" y="1054330"/>
            <a:ext cx="7966362" cy="20546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</a:pPr>
            <a:r>
              <a:rPr lang="ja-JP" altLang="en-US" sz="1100" b="1" dirty="0"/>
              <a:t>真</a:t>
            </a:r>
            <a:r>
              <a:rPr lang="ja-JP" altLang="en-US" sz="1100" dirty="0"/>
              <a:t>面目で堅実な性格。安定志向の両親のもとで育ち、国立大学工学部を卒業後は地元の区役所に就職。公務員として安定した生活を送り、同僚の女性と結婚して長女も誕生したが、ルーティンワークの毎日に漠然とした疑問を抱き続けていた。　　</a:t>
            </a:r>
            <a:endParaRPr lang="en-US" altLang="ja-JP" sz="1100" dirty="0"/>
          </a:p>
          <a:p>
            <a:pPr>
              <a:lnSpc>
                <a:spcPct val="120000"/>
              </a:lnSpc>
            </a:pPr>
            <a:r>
              <a:rPr lang="ja-JP" altLang="en-US" sz="1100" b="1" dirty="0">
                <a:ea typeface="游ゴシック"/>
              </a:rPr>
              <a:t>転</a:t>
            </a:r>
            <a:r>
              <a:rPr lang="ja-JP" altLang="en-US" sz="1100" dirty="0">
                <a:ea typeface="游ゴシック"/>
              </a:rPr>
              <a:t>機は、家族で訪れたイベントで出会ったクレープの移動販売。脱サラして夢を追う店主の姿に感銘を受け、自分も「好きなことを仕事にしたい」という衝動に駆られる。その日のうちにクレープ屋を開くことを決意。妻の理解を得て公務員を退職。一年前に念願のキッチンカーを購入し、クレープ屋を開業した。</a:t>
            </a:r>
            <a:endParaRPr lang="en-US" altLang="ja-JP" dirty="0">
              <a:ea typeface="游ゴシック"/>
            </a:endParaRPr>
          </a:p>
          <a:p>
            <a:pPr>
              <a:lnSpc>
                <a:spcPct val="120000"/>
              </a:lnSpc>
            </a:pPr>
            <a:r>
              <a:rPr lang="ja-JP" altLang="en-US" sz="1100" b="1" dirty="0">
                <a:ea typeface="游ゴシック"/>
              </a:rPr>
              <a:t>開</a:t>
            </a:r>
            <a:r>
              <a:rPr lang="ja-JP" altLang="en-US" sz="1100" dirty="0">
                <a:ea typeface="游ゴシック"/>
              </a:rPr>
              <a:t>業資金は自己資金と融資で賄ったが、開業一年目の現在は常に資金繰りに不安を抱えている。店の知名度不足と客足の伸び悩みで売上は低迷。家族経営でコストを抑えつつも、非常に厳しい経営状況が続いている。長女の成長を見るたびに不安を感じる一方で、お客さんの「美味しい」という言葉にやりがいを感じ、店を成功させて家族を幸せにしたいという強い思いで、日々奮闘中。</a:t>
            </a:r>
            <a:endParaRPr lang="en-US" dirty="0">
              <a:ea typeface="游ゴシック"/>
            </a:endParaRPr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79FC890-E959-B17C-0B67-60764F38B27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3260" y="4090781"/>
            <a:ext cx="3287713" cy="2767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氏名： 田中 健太（たなか けんた）</a:t>
            </a:r>
            <a:endParaRPr lang="en-US" altLang="ja-JP" dirty="0"/>
          </a:p>
          <a:p>
            <a:r>
              <a:rPr lang="ja-JP" altLang="en-US" dirty="0"/>
              <a:t>年齢： </a:t>
            </a:r>
            <a:r>
              <a:rPr lang="en-US" altLang="ja-JP" dirty="0"/>
              <a:t>32</a:t>
            </a:r>
            <a:r>
              <a:rPr lang="ja-JP" altLang="en-US" dirty="0"/>
              <a:t>歳</a:t>
            </a:r>
            <a:endParaRPr lang="en-US" altLang="ja-JP" dirty="0"/>
          </a:p>
          <a:p>
            <a:r>
              <a:rPr lang="ja-JP" altLang="en-US" dirty="0"/>
              <a:t>職業： 自営業</a:t>
            </a:r>
            <a:endParaRPr lang="en-US" altLang="ja-JP" dirty="0"/>
          </a:p>
          <a:p>
            <a:pPr algn="r"/>
            <a:r>
              <a:rPr lang="ja-JP" altLang="en-US" dirty="0">
                <a:ea typeface="游ゴシック"/>
              </a:rPr>
              <a:t>（家族でクレープ屋のキッチンカーを経営）</a:t>
            </a:r>
            <a:endParaRPr lang="en-US" altLang="ja-JP" dirty="0">
              <a:ea typeface="游ゴシック"/>
            </a:endParaRPr>
          </a:p>
          <a:p>
            <a:pPr algn="r"/>
            <a:r>
              <a:rPr lang="ja-JP" altLang="en-US" dirty="0"/>
              <a:t>（前職：公務員、区役所勤務）</a:t>
            </a:r>
            <a:endParaRPr lang="en-US" altLang="ja-JP" dirty="0"/>
          </a:p>
          <a:p>
            <a:r>
              <a:rPr lang="ja-JP" altLang="en-US" dirty="0"/>
              <a:t>収入： 年収 </a:t>
            </a:r>
            <a:r>
              <a:rPr lang="en-US" altLang="ja-JP" dirty="0"/>
              <a:t>250</a:t>
            </a:r>
            <a:r>
              <a:rPr lang="ja-JP" altLang="en-US" dirty="0"/>
              <a:t>万円（貯金：</a:t>
            </a:r>
            <a:r>
              <a:rPr lang="en-US" altLang="ja-JP" dirty="0"/>
              <a:t>300</a:t>
            </a:r>
            <a:r>
              <a:rPr lang="ja-JP" altLang="en-US" dirty="0"/>
              <a:t>万円）</a:t>
            </a:r>
            <a:endParaRPr lang="en-US" altLang="ja-JP" dirty="0"/>
          </a:p>
          <a:p>
            <a:r>
              <a:rPr lang="ja-JP" altLang="en-US" dirty="0"/>
              <a:t>学歴： 国立大学 工学部 情報科学科 卒業</a:t>
            </a:r>
            <a:endParaRPr lang="en-US" altLang="ja-JP" dirty="0"/>
          </a:p>
          <a:p>
            <a:r>
              <a:rPr lang="ja-JP" altLang="en-US" dirty="0"/>
              <a:t>出生： 東京都生まれ、東京都育ち</a:t>
            </a:r>
            <a:endParaRPr lang="en-US" altLang="ja-JP" dirty="0"/>
          </a:p>
          <a:p>
            <a:r>
              <a:rPr lang="ja-JP" altLang="en-US" dirty="0"/>
              <a:t>家族： 妻（</a:t>
            </a:r>
            <a:r>
              <a:rPr lang="en-US" altLang="ja-JP" dirty="0"/>
              <a:t>30</a:t>
            </a:r>
            <a:r>
              <a:rPr lang="ja-JP" altLang="en-US" dirty="0"/>
              <a:t>歳）、長女（</a:t>
            </a:r>
            <a:r>
              <a:rPr lang="en-US" altLang="ja-JP" dirty="0"/>
              <a:t>3</a:t>
            </a:r>
            <a:r>
              <a:rPr lang="ja-JP" altLang="en-US" dirty="0"/>
              <a:t>歳）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93798B9-4269-FE7D-9164-A9C163CDA21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988828" y="3452606"/>
            <a:ext cx="2859577" cy="276722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dirty="0"/>
              <a:t>LINE</a:t>
            </a:r>
            <a:r>
              <a:rPr lang="ja-JP" altLang="en-US" dirty="0"/>
              <a:t>：連絡手段として利用。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Twitter(</a:t>
            </a:r>
            <a:r>
              <a:rPr lang="ja-JP" altLang="en-US" dirty="0"/>
              <a:t>現</a:t>
            </a:r>
            <a:r>
              <a:rPr lang="en-US" altLang="ja-JP" dirty="0"/>
              <a:t>X)</a:t>
            </a:r>
            <a:r>
              <a:rPr lang="ja-JP" altLang="en-US" dirty="0"/>
              <a:t>：見る専。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Instagram</a:t>
            </a:r>
            <a:r>
              <a:rPr lang="ja-JP" altLang="en-US" dirty="0"/>
              <a:t>：店の公式アカウントを運営。プライベートアカウントには子供の写真を投稿。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Facebook</a:t>
            </a:r>
            <a:r>
              <a:rPr lang="ja-JP" altLang="en-US" dirty="0"/>
              <a:t>：公式アカウントは作成したが、以降放置している。</a:t>
            </a:r>
          </a:p>
          <a:p>
            <a:pPr>
              <a:lnSpc>
                <a:spcPct val="160000"/>
              </a:lnSpc>
            </a:pPr>
            <a:r>
              <a:rPr lang="en-US" altLang="ja-JP">
                <a:ea typeface="游ゴシック"/>
              </a:rPr>
              <a:t>YouTube</a:t>
            </a:r>
            <a:r>
              <a:rPr lang="ja-JP" altLang="en-US">
                <a:ea typeface="游ゴシック"/>
              </a:rPr>
              <a:t>：公式アカウントに娘と一緒に商品のクレープを作る動画を投稿したところ、いつもより低評価が増えて落ち込んだ。</a:t>
            </a:r>
            <a:endParaRPr lang="en-US" altLang="ja-JP"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en-US" altLang="ja-JP" dirty="0"/>
              <a:t>TikTok</a:t>
            </a:r>
            <a:r>
              <a:rPr lang="ja-JP" altLang="en-US" dirty="0"/>
              <a:t>：公式アカウントを運営。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50AD0BA-A02F-B48B-174F-11495177E99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不満：</a:t>
            </a:r>
            <a:endParaRPr lang="en-US" altLang="ja-JP" b="1" dirty="0"/>
          </a:p>
          <a:p>
            <a:pPr marL="180000" lvl="1"/>
            <a:r>
              <a:rPr lang="ja-JP" altLang="en-US" sz="1200" dirty="0"/>
              <a:t>健太は毎日、低迷している店の売上を見ながらため息をつく。</a:t>
            </a:r>
            <a:br>
              <a:rPr lang="en-US" altLang="ja-JP" sz="1200" dirty="0"/>
            </a:br>
            <a:r>
              <a:rPr lang="ja-JP" altLang="en-US" sz="1200" dirty="0"/>
              <a:t>店の知名度はなかなか上がらず、客足が伸び悩んでいる現状</a:t>
            </a:r>
            <a:r>
              <a:rPr lang="en-US" altLang="ja-JP" sz="1200" dirty="0"/>
              <a:t>…</a:t>
            </a:r>
            <a:r>
              <a:rPr lang="ja-JP" altLang="en-US" sz="1200" dirty="0"/>
              <a:t>。</a:t>
            </a:r>
            <a:br>
              <a:rPr lang="en-US" altLang="ja-JP" sz="1200" dirty="0"/>
            </a:br>
            <a:r>
              <a:rPr lang="ja-JP" altLang="en-US" sz="1200" dirty="0"/>
              <a:t>長女の成長を見るたび、「このままで良いのだろうか」という不安が頭をよぎる。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b="1" dirty="0"/>
              <a:t>満足：</a:t>
            </a:r>
            <a:endParaRPr lang="en-US" altLang="ja-JP" b="1" dirty="0"/>
          </a:p>
          <a:p>
            <a:pPr marL="179705"/>
            <a:r>
              <a:rPr lang="ja-JP" altLang="en-US" dirty="0">
                <a:ea typeface="游ゴシック"/>
              </a:rPr>
              <a:t>自分で作ったクレープをお客さんが「美味しい」と言ってくれる瞬間は、公務員時代には決して味わえなかった喜びを感じる。</a:t>
            </a:r>
            <a:endParaRPr lang="en-US" altLang="ja-JP" dirty="0">
              <a:ea typeface="游ゴシック"/>
            </a:endParaRPr>
          </a:p>
          <a:p>
            <a:pPr>
              <a:lnSpc>
                <a:spcPct val="150000"/>
              </a:lnSpc>
            </a:pPr>
            <a:r>
              <a:rPr lang="ja-JP" altLang="en-US" b="1" dirty="0"/>
              <a:t>欲求：</a:t>
            </a:r>
            <a:r>
              <a:rPr lang="ja-JP" altLang="en-US" dirty="0"/>
              <a:t>「この店を成功させたい。家族を幸せにしたい。」</a:t>
            </a:r>
            <a:endParaRPr lang="en-US" altLang="ja-JP" dirty="0"/>
          </a:p>
          <a:p>
            <a:pPr marL="179705"/>
            <a:r>
              <a:rPr lang="ja-JP" altLang="en-US" dirty="0">
                <a:ea typeface="游ゴシック"/>
              </a:rPr>
              <a:t>健太は、不安と希望が入り混じる中で、今日もクレープを焼き続けている。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B0D5810-4CAF-07EA-5AFA-B2BC3C0400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52988" y="1566863"/>
            <a:ext cx="24860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B8BD6A-69D0-EB8D-B95A-3794B960A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4" y="182576"/>
            <a:ext cx="2551240" cy="377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9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rgbClr val="5A4556"/>
      </a:dk1>
      <a:lt1>
        <a:sysClr val="window" lastClr="FFFFFF"/>
      </a:lt1>
      <a:dk2>
        <a:srgbClr val="7E637E"/>
      </a:dk2>
      <a:lt2>
        <a:srgbClr val="F0F0F0"/>
      </a:lt2>
      <a:accent1>
        <a:srgbClr val="DA7B77"/>
      </a:accent1>
      <a:accent2>
        <a:srgbClr val="F7DBB9"/>
      </a:accent2>
      <a:accent3>
        <a:srgbClr val="EFBAAD"/>
      </a:accent3>
      <a:accent4>
        <a:srgbClr val="D9A2AE"/>
      </a:accent4>
      <a:accent5>
        <a:srgbClr val="7E637E"/>
      </a:accent5>
      <a:accent6>
        <a:srgbClr val="5A4556"/>
      </a:accent6>
      <a:hlink>
        <a:srgbClr val="DA7B77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525</Words>
  <Application>Microsoft Office PowerPoint</Application>
  <PresentationFormat>ワイド画面</PresentationFormat>
  <Paragraphs>28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游ゴシック</vt:lpstr>
      <vt:lpstr>Office テーマ</vt:lpstr>
      <vt:lpstr>ペルソナ設定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冨原 祐</dc:creator>
  <cp:lastModifiedBy>杉尾朋実</cp:lastModifiedBy>
  <cp:revision>61</cp:revision>
  <dcterms:created xsi:type="dcterms:W3CDTF">2022-05-26T01:13:26Z</dcterms:created>
  <dcterms:modified xsi:type="dcterms:W3CDTF">2025-06-27T02:29:18Z</dcterms:modified>
</cp:coreProperties>
</file>