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35" d="100"/>
          <a:sy n="35" d="100"/>
        </p:scale>
        <p:origin x="48" y="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2025/6/3</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2025/6/3</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2025/6/3</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kumimoji="1" lang="ja-JP" altLang="en-US" dirty="0"/>
              <a:t>フルーツバスケット</a:t>
            </a: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出身　長野</a:t>
            </a:r>
            <a:endParaRPr lang="en-US" altLang="ja-JP" dirty="0"/>
          </a:p>
          <a:p>
            <a:r>
              <a:rPr lang="ja-JP" altLang="en-US" dirty="0"/>
              <a:t>勤務地　東京</a:t>
            </a:r>
            <a:endParaRPr lang="en-US" altLang="ja-JP" dirty="0"/>
          </a:p>
          <a:p>
            <a:r>
              <a:rPr lang="ja-JP" altLang="en-US" dirty="0"/>
              <a:t>大学時代、居酒屋でバイトリーダーとして活躍←接客に興味を持つきっかけ　・コミュ力高め！！</a:t>
            </a:r>
            <a:endParaRPr lang="en-US" altLang="ja-JP" dirty="0"/>
          </a:p>
          <a:p>
            <a:r>
              <a:rPr lang="ja-JP" altLang="en-US" dirty="0"/>
              <a:t>・持ち前のコミュ力で出だしはよかったが、営業では成果が出ず、伸び悩んでいる</a:t>
            </a:r>
            <a:endParaRPr lang="en-US" altLang="ja-JP" dirty="0"/>
          </a:p>
          <a:p>
            <a:r>
              <a:rPr lang="ja-JP" altLang="en-US" dirty="0"/>
              <a:t>・インスタで同級生の結婚や昇進をみて少し焦りあり</a:t>
            </a:r>
            <a:endParaRPr lang="en-US" altLang="ja-JP" dirty="0"/>
          </a:p>
          <a:p>
            <a:r>
              <a:rPr lang="ja-JP" altLang="en-US" dirty="0"/>
              <a:t>・一人暮らし</a:t>
            </a:r>
          </a:p>
        </p:txBody>
      </p:sp>
      <p:pic>
        <p:nvPicPr>
          <p:cNvPr id="3" name="図プレースホルダー 2" descr="スーツを着た男性&#10;&#10;AI によって生成されたコンテンツは間違っている可能性があります。">
            <a:extLst>
              <a:ext uri="{FF2B5EF4-FFF2-40B4-BE49-F238E27FC236}">
                <a16:creationId xmlns:a16="http://schemas.microsoft.com/office/drawing/2014/main" id="{706BD8E3-B240-CE98-9064-BED32655AFA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11" r="181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zh-TW" altLang="en-US" sz="1800" dirty="0"/>
              <a:t>性別　男</a:t>
            </a:r>
          </a:p>
          <a:p>
            <a:r>
              <a:rPr lang="zh-TW" altLang="en-US" sz="1800" dirty="0"/>
              <a:t>年齢　</a:t>
            </a:r>
            <a:r>
              <a:rPr lang="en-US" altLang="ja-JP" sz="1800" dirty="0"/>
              <a:t>27</a:t>
            </a:r>
            <a:endParaRPr lang="en-US" altLang="zh-TW" sz="1800" dirty="0"/>
          </a:p>
          <a:p>
            <a:r>
              <a:rPr lang="zh-TW" altLang="en-US" sz="1800" dirty="0"/>
              <a:t>職業　</a:t>
            </a:r>
            <a:r>
              <a:rPr lang="ja-JP" altLang="en-US" sz="1800" dirty="0"/>
              <a:t>営業</a:t>
            </a:r>
            <a:endParaRPr lang="en-US" altLang="ja-JP" sz="1800" dirty="0"/>
          </a:p>
          <a:p>
            <a:r>
              <a:rPr lang="ja-JP" altLang="en-US" sz="1800" dirty="0"/>
              <a:t>年収　</a:t>
            </a:r>
            <a:r>
              <a:rPr lang="en-US" altLang="ja-JP" sz="1800" dirty="0"/>
              <a:t>500</a:t>
            </a:r>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X</a:t>
            </a:r>
            <a:r>
              <a:rPr lang="ja-JP" altLang="en-US" dirty="0"/>
              <a:t>（</a:t>
            </a:r>
            <a:r>
              <a:rPr lang="en-US" altLang="ja-JP" dirty="0"/>
              <a:t>twitter</a:t>
            </a:r>
            <a:r>
              <a:rPr lang="ja-JP" altLang="en-US" dirty="0"/>
              <a:t>）　見る専</a:t>
            </a:r>
          </a:p>
          <a:p>
            <a:endParaRPr lang="ja-JP" altLang="en-US" dirty="0"/>
          </a:p>
          <a:p>
            <a:r>
              <a:rPr lang="en-US" altLang="ja-JP" dirty="0"/>
              <a:t>LINE  </a:t>
            </a:r>
            <a:r>
              <a:rPr lang="ja-JP" altLang="en-US" dirty="0"/>
              <a:t>連絡用として</a:t>
            </a:r>
          </a:p>
          <a:p>
            <a:endParaRPr lang="ja-JP" altLang="en-US" dirty="0"/>
          </a:p>
          <a:p>
            <a:r>
              <a:rPr lang="ja-JP" altLang="en-US" dirty="0"/>
              <a:t>インスタ　日常投稿</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自分の自由な時間がない</a:t>
            </a:r>
          </a:p>
          <a:p>
            <a:endParaRPr lang="ja-JP" altLang="en-US" dirty="0"/>
          </a:p>
          <a:p>
            <a:r>
              <a:rPr lang="ja-JP" altLang="en-US" dirty="0"/>
              <a:t>疲れが取れない（外出過多なため）</a:t>
            </a:r>
          </a:p>
          <a:p>
            <a:endParaRPr lang="ja-JP" altLang="en-US" dirty="0"/>
          </a:p>
          <a:p>
            <a:r>
              <a:rPr lang="ja-JP" altLang="en-US" dirty="0"/>
              <a:t>お金がない</a:t>
            </a:r>
          </a:p>
          <a:p>
            <a:endParaRPr lang="ja-JP" altLang="en-US" dirty="0"/>
          </a:p>
          <a:p>
            <a:r>
              <a:rPr lang="ja-JP" altLang="en-US" dirty="0"/>
              <a:t>趣味はスポーツ（）</a:t>
            </a:r>
          </a:p>
          <a:p>
            <a:endParaRPr lang="ja-JP" altLang="en-US" dirty="0"/>
          </a:p>
          <a:p>
            <a:r>
              <a:rPr lang="ja-JP" altLang="en-US" dirty="0"/>
              <a:t>仕事のスキルアップを意識しているがどうすれば良いかわからない</a:t>
            </a:r>
          </a:p>
          <a:p>
            <a:endParaRPr lang="ja-JP" altLang="en-US" dirty="0"/>
          </a:p>
          <a:p>
            <a:r>
              <a:rPr lang="ja-JP" altLang="en-US" dirty="0"/>
              <a:t>出会いに飢えている</a:t>
            </a:r>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713</Words>
  <Application>Microsoft Office PowerPoint</Application>
  <PresentationFormat>ワイド画面</PresentationFormat>
  <Paragraphs>48</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後藤匠登</cp:lastModifiedBy>
  <cp:revision>19</cp:revision>
  <dcterms:created xsi:type="dcterms:W3CDTF">2022-05-26T01:13:26Z</dcterms:created>
  <dcterms:modified xsi:type="dcterms:W3CDTF">2025-06-03T08:38:13Z</dcterms:modified>
</cp:coreProperties>
</file>