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35" d="100"/>
          <a:sy n="35" d="100"/>
        </p:scale>
        <p:origin x="48" y="5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2025/6/4</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2025/6/4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2025/6/4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2025/6/4</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r>
              <a:rPr kumimoji="1" lang="ja-JP" altLang="en-US" dirty="0"/>
              <a:t>フルーツバスケット</a:t>
            </a:r>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勤務地　東京</a:t>
            </a:r>
            <a:endParaRPr lang="en-US" altLang="ja-JP" dirty="0"/>
          </a:p>
          <a:p>
            <a:r>
              <a:rPr lang="ja-JP" altLang="en-US" dirty="0"/>
              <a:t>大学時代、居酒屋でバイトリーダーとして活躍←接客に興味を持つきっかけ　・コミュ力高め！！</a:t>
            </a:r>
            <a:endParaRPr lang="en-US" altLang="ja-JP" dirty="0"/>
          </a:p>
          <a:p>
            <a:r>
              <a:rPr lang="ja-JP" altLang="en-US" dirty="0"/>
              <a:t>・持ち前のコミュ力で出だしはよかったが、営業では成果が出ず、伸び悩んでいる</a:t>
            </a:r>
            <a:endParaRPr lang="en-US" altLang="ja-JP" dirty="0"/>
          </a:p>
          <a:p>
            <a:r>
              <a:rPr lang="ja-JP" altLang="en-US" dirty="0"/>
              <a:t>・インスタで同級生の結婚や昇進をみて少し焦りあり</a:t>
            </a:r>
            <a:endParaRPr lang="en-US" altLang="ja-JP" dirty="0"/>
          </a:p>
        </p:txBody>
      </p:sp>
      <p:pic>
        <p:nvPicPr>
          <p:cNvPr id="3" name="図プレースホルダー 2" descr="スーツを着た男性&#10;&#10;AI によって生成されたコンテンツは間違っている可能性があります。">
            <a:extLst>
              <a:ext uri="{FF2B5EF4-FFF2-40B4-BE49-F238E27FC236}">
                <a16:creationId xmlns:a16="http://schemas.microsoft.com/office/drawing/2014/main" id="{706BD8E3-B240-CE98-9064-BED32655AFAC}"/>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811" r="1811"/>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rmAutofit fontScale="77500" lnSpcReduction="20000"/>
          </a:bodyPr>
          <a:lstStyle/>
          <a:p>
            <a:r>
              <a:rPr lang="zh-TW" altLang="en-US" sz="1800" dirty="0"/>
              <a:t>性別　男</a:t>
            </a:r>
          </a:p>
          <a:p>
            <a:r>
              <a:rPr lang="zh-TW" altLang="en-US" sz="1800" dirty="0"/>
              <a:t>年齢　</a:t>
            </a:r>
            <a:r>
              <a:rPr lang="en-US" altLang="ja-JP" sz="1800" dirty="0"/>
              <a:t>23</a:t>
            </a:r>
            <a:endParaRPr lang="en-US" altLang="zh-TW" sz="1800" dirty="0"/>
          </a:p>
          <a:p>
            <a:r>
              <a:rPr lang="zh-TW" altLang="en-US" sz="1800" dirty="0"/>
              <a:t>職業　</a:t>
            </a:r>
            <a:r>
              <a:rPr lang="ja-JP" altLang="en-US" sz="1800" dirty="0"/>
              <a:t>営業</a:t>
            </a:r>
            <a:endParaRPr lang="en-US" altLang="ja-JP" sz="1800" dirty="0"/>
          </a:p>
          <a:p>
            <a:r>
              <a:rPr lang="ja-JP" altLang="en-US" sz="1800" dirty="0"/>
              <a:t>年収　</a:t>
            </a:r>
            <a:r>
              <a:rPr lang="en-US" altLang="ja-JP" sz="1800" dirty="0"/>
              <a:t>400</a:t>
            </a:r>
          </a:p>
          <a:p>
            <a:r>
              <a:rPr lang="ja-JP" altLang="en-US" sz="1800" dirty="0"/>
              <a:t>出身　長野</a:t>
            </a:r>
            <a:endParaRPr lang="en-US" altLang="ja-JP" sz="1800" dirty="0"/>
          </a:p>
          <a:p>
            <a:r>
              <a:rPr lang="ja-JP" altLang="en-US" sz="1600" dirty="0"/>
              <a:t>家族：両親と姉。一人暮らし</a:t>
            </a:r>
            <a:endParaRPr lang="en-US" altLang="ja-JP" sz="1600" dirty="0"/>
          </a:p>
          <a:p>
            <a:r>
              <a:rPr lang="ja-JP" altLang="en-US" sz="1600" dirty="0"/>
              <a:t>特徴：話すのが好きで人懐っこい</a:t>
            </a:r>
            <a:endParaRPr lang="en-US" altLang="ja-JP" sz="1600" dirty="0"/>
          </a:p>
          <a:p>
            <a:r>
              <a:rPr lang="ja-JP" altLang="en-US" sz="1600" dirty="0"/>
              <a:t>休日はアウトドアや友人と出かけるのが好き</a:t>
            </a:r>
            <a:endParaRPr lang="en-US" altLang="ja-JP" sz="1600" dirty="0"/>
          </a:p>
          <a:p>
            <a:r>
              <a:rPr lang="ja-JP" altLang="en-US" sz="1600" dirty="0"/>
              <a:t>一方で面倒くさがりな一面もあり、整理整頓や家事はやや苦手ゴミ出しの日を忘れがちで、出し忘れて溜めてしまうことも多い</a:t>
            </a:r>
            <a:endParaRPr lang="en-US" altLang="ja-JP" sz="1600" dirty="0"/>
          </a:p>
          <a:p>
            <a:r>
              <a:rPr lang="ja-JP" altLang="en-US" sz="1600" dirty="0"/>
              <a:t>営業職で平日は朝が早く、出勤前に慌ただしくなることが多い</a:t>
            </a:r>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X</a:t>
            </a:r>
            <a:r>
              <a:rPr lang="ja-JP" altLang="en-US" dirty="0"/>
              <a:t>（</a:t>
            </a:r>
            <a:r>
              <a:rPr lang="en-US" altLang="ja-JP" dirty="0"/>
              <a:t>twitter</a:t>
            </a:r>
            <a:r>
              <a:rPr lang="ja-JP" altLang="en-US" dirty="0"/>
              <a:t>）　見る専</a:t>
            </a:r>
          </a:p>
          <a:p>
            <a:endParaRPr lang="ja-JP" altLang="en-US" dirty="0"/>
          </a:p>
          <a:p>
            <a:r>
              <a:rPr lang="en-US" altLang="ja-JP" dirty="0"/>
              <a:t>LINE  </a:t>
            </a:r>
            <a:r>
              <a:rPr lang="ja-JP" altLang="en-US" dirty="0"/>
              <a:t>連絡用として</a:t>
            </a:r>
          </a:p>
          <a:p>
            <a:endParaRPr lang="ja-JP" altLang="en-US" dirty="0"/>
          </a:p>
          <a:p>
            <a:r>
              <a:rPr lang="ja-JP" altLang="en-US" dirty="0"/>
              <a:t>インスタ　日常投稿</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normAutofit lnSpcReduction="10000"/>
          </a:bodyPr>
          <a:lstStyle/>
          <a:p>
            <a:r>
              <a:rPr lang="ja-JP" altLang="en-US" b="1" dirty="0"/>
              <a:t>不満</a:t>
            </a:r>
            <a:r>
              <a:rPr lang="ja-JP" altLang="en-US" dirty="0"/>
              <a:t>：</a:t>
            </a:r>
            <a:endParaRPr lang="en-US" altLang="ja-JP" dirty="0"/>
          </a:p>
          <a:p>
            <a:r>
              <a:rPr lang="ja-JP" altLang="en-US" dirty="0"/>
              <a:t>自分の自由な時間がない</a:t>
            </a:r>
          </a:p>
          <a:p>
            <a:r>
              <a:rPr lang="ja-JP" altLang="en-US" dirty="0"/>
              <a:t>疲れが取れない（外出過多なため）</a:t>
            </a:r>
          </a:p>
          <a:p>
            <a:r>
              <a:rPr lang="ja-JP" altLang="en-US" dirty="0"/>
              <a:t>出し忘れによる部屋のにおい、虫などのリスクも気になっている</a:t>
            </a:r>
            <a:endParaRPr lang="en-US" altLang="ja-JP" dirty="0"/>
          </a:p>
          <a:p>
            <a:r>
              <a:rPr lang="ja-JP" altLang="en-US" b="1" dirty="0"/>
              <a:t>欲求</a:t>
            </a:r>
            <a:r>
              <a:rPr lang="ja-JP" altLang="en-US" dirty="0"/>
              <a:t>：</a:t>
            </a:r>
            <a:endParaRPr lang="en-US" altLang="ja-JP" dirty="0"/>
          </a:p>
          <a:p>
            <a:r>
              <a:rPr lang="ja-JP" altLang="en-US" dirty="0"/>
              <a:t>朝準備にバタバタしてしまうので朝時間を効率的に使いたい</a:t>
            </a:r>
            <a:endParaRPr lang="en-US" altLang="ja-JP" dirty="0"/>
          </a:p>
          <a:p>
            <a:r>
              <a:rPr lang="ja-JP" altLang="en-US" dirty="0"/>
              <a:t>昔みたい友人とフットサルできたらなと考えている</a:t>
            </a:r>
            <a:endParaRPr lang="en-US" altLang="ja-JP" dirty="0"/>
          </a:p>
          <a:p>
            <a:r>
              <a:rPr lang="ja-JP" altLang="en-US" dirty="0"/>
              <a:t>東京でも友人などのつながりが欲しい</a:t>
            </a:r>
            <a:endParaRPr lang="en-US" altLang="ja-JP" dirty="0"/>
          </a:p>
          <a:p>
            <a:r>
              <a:rPr lang="ja-JP" altLang="en-US" b="1" dirty="0"/>
              <a:t>満足：</a:t>
            </a:r>
            <a:endParaRPr lang="en-US" altLang="ja-JP" b="1" dirty="0"/>
          </a:p>
          <a:p>
            <a:r>
              <a:rPr lang="ja-JP" altLang="en-US" dirty="0"/>
              <a:t>日ごろはジム通いで筋トレ、自身の筋肉の仕上がりを感じるのがいい</a:t>
            </a:r>
            <a:endParaRPr lang="en-US" altLang="ja-JP" dirty="0"/>
          </a:p>
          <a:p>
            <a:r>
              <a:rPr lang="ja-JP" altLang="en-US" dirty="0"/>
              <a:t>休みの日は頻繁に地元の友達と飲み</a:t>
            </a:r>
            <a:endParaRPr lang="en-US" altLang="ja-JP" dirty="0"/>
          </a:p>
          <a:p>
            <a:endParaRPr lang="en-US" altLang="ja-JP" dirty="0"/>
          </a:p>
          <a:p>
            <a:endParaRPr lang="ja-JP" altLang="en-US"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836</Words>
  <Application>Microsoft Office PowerPoint</Application>
  <PresentationFormat>ワイド画面</PresentationFormat>
  <Paragraphs>52</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後藤匠登</cp:lastModifiedBy>
  <cp:revision>21</cp:revision>
  <dcterms:created xsi:type="dcterms:W3CDTF">2022-05-26T01:13:26Z</dcterms:created>
  <dcterms:modified xsi:type="dcterms:W3CDTF">2025-06-04T05:42:52Z</dcterms:modified>
</cp:coreProperties>
</file>