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91" d="100"/>
          <a:sy n="91" d="100"/>
        </p:scale>
        <p:origin x="2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2025/6/4</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2025/6/4</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2025/6/4</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2025/6/4</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2025/6/4</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2025/6/4</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2025/6/4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2025/6/4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2025/6/4</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2025/6/4</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2025/6/4</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2025/6/4</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2025/6/4</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2025/6/4</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2025/6/4</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r>
              <a:rPr kumimoji="1" lang="ja-JP" altLang="en-US" dirty="0"/>
              <a:t>フルーツバスケット</a:t>
            </a:r>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normAutofit/>
          </a:bodyPr>
          <a:lstStyle/>
          <a:p>
            <a:r>
              <a:rPr lang="ja-JP" altLang="en-US" sz="1400" dirty="0"/>
              <a:t>大学時代に近所の居酒屋でバイトを始める。持前の明るさとリーダーシップで仕事をこなし、接客態度も評価されてバイトーリーダーとして活躍。その中で接客や営業といった人に商材を売り込む仕事に興味を持ち、メーカーでの営業職に就く。就職後はスタートダッシュは良かったものの、成績に伸び悩み、徐々に同期に抜かされて焦りを抱く。</a:t>
            </a:r>
            <a:r>
              <a:rPr lang="en-US" altLang="ja-JP" sz="1400" dirty="0"/>
              <a:t>3</a:t>
            </a:r>
            <a:r>
              <a:rPr lang="ja-JP" altLang="en-US" sz="1400" dirty="0"/>
              <a:t>年目。</a:t>
            </a:r>
            <a:endParaRPr lang="en-US" altLang="ja-JP" sz="1400" dirty="0"/>
          </a:p>
          <a:p>
            <a:r>
              <a:rPr lang="ja-JP" altLang="en-US" sz="1400" dirty="0"/>
              <a:t>生活：通勤は電車で</a:t>
            </a:r>
            <a:r>
              <a:rPr lang="en-US" altLang="ja-JP" sz="1400" dirty="0"/>
              <a:t>20</a:t>
            </a:r>
            <a:r>
              <a:rPr lang="ja-JP" altLang="en-US" sz="1400" dirty="0"/>
              <a:t>分。仕事は</a:t>
            </a:r>
            <a:r>
              <a:rPr lang="en-US" altLang="ja-JP" sz="1400" dirty="0"/>
              <a:t>9</a:t>
            </a:r>
            <a:r>
              <a:rPr lang="ja-JP" altLang="en-US" sz="1400" dirty="0"/>
              <a:t>：</a:t>
            </a:r>
            <a:r>
              <a:rPr lang="en-US" altLang="ja-JP" sz="1400" dirty="0"/>
              <a:t>00</a:t>
            </a:r>
            <a:r>
              <a:rPr lang="ja-JP" altLang="en-US" sz="1400" dirty="0"/>
              <a:t>～</a:t>
            </a:r>
            <a:r>
              <a:rPr lang="en-US" altLang="ja-JP" sz="1400" dirty="0"/>
              <a:t>18</a:t>
            </a:r>
            <a:r>
              <a:rPr lang="ja-JP" altLang="en-US" sz="1400" dirty="0"/>
              <a:t>：</a:t>
            </a:r>
            <a:r>
              <a:rPr lang="en-US" altLang="ja-JP" sz="1400" dirty="0"/>
              <a:t>00</a:t>
            </a:r>
            <a:r>
              <a:rPr lang="ja-JP" altLang="en-US" sz="1400" dirty="0"/>
              <a:t>だが、出張や接待、部署の風土として飲み会も多く、会社のそれで体力をかなり使っている。退勤後、ジムに通える時は通って、帰宅後はスマホを見ながらダラダラしている。自炊はするが、料理は特に凝ったものを作るわけではない。コンビニ飯やカップ麺が日に日に増えている。部屋の掃除もサボりがちでつい汚くなってしまう。</a:t>
            </a:r>
            <a:endParaRPr lang="en-US" altLang="ja-JP" sz="1400" dirty="0"/>
          </a:p>
        </p:txBody>
      </p:sp>
      <p:pic>
        <p:nvPicPr>
          <p:cNvPr id="3" name="図プレースホルダー 2" descr="スーツを着た男性&#10;&#10;AI によって生成されたコンテンツは間違っている可能性があります。">
            <a:extLst>
              <a:ext uri="{FF2B5EF4-FFF2-40B4-BE49-F238E27FC236}">
                <a16:creationId xmlns:a16="http://schemas.microsoft.com/office/drawing/2014/main" id="{706BD8E3-B240-CE98-9064-BED32655AFAC}"/>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1811" r="1811"/>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a:xfrm>
            <a:off x="515186" y="3452606"/>
            <a:ext cx="3125788" cy="3082418"/>
          </a:xfrm>
        </p:spPr>
        <p:txBody>
          <a:bodyPr>
            <a:noAutofit/>
          </a:bodyPr>
          <a:lstStyle/>
          <a:p>
            <a:r>
              <a:rPr lang="ja-JP" altLang="en-US" dirty="0"/>
              <a:t>氏名：井上直太朗 いのうえなおたろう</a:t>
            </a:r>
            <a:endParaRPr lang="en-US" altLang="zh-TW" dirty="0"/>
          </a:p>
          <a:p>
            <a:r>
              <a:rPr lang="zh-TW" altLang="en-US" sz="1100" dirty="0"/>
              <a:t>性別</a:t>
            </a:r>
            <a:r>
              <a:rPr lang="ja-JP" altLang="en-US" sz="1100" dirty="0"/>
              <a:t>：</a:t>
            </a:r>
            <a:r>
              <a:rPr lang="zh-TW" altLang="en-US" sz="1100" dirty="0"/>
              <a:t>男</a:t>
            </a:r>
          </a:p>
          <a:p>
            <a:r>
              <a:rPr lang="zh-TW" altLang="en-US" sz="1100" dirty="0"/>
              <a:t>年齢</a:t>
            </a:r>
            <a:r>
              <a:rPr lang="ja-JP" altLang="en-US" sz="1100" dirty="0"/>
              <a:t>：</a:t>
            </a:r>
            <a:r>
              <a:rPr lang="en-US" altLang="ja-JP" sz="1100" dirty="0"/>
              <a:t>24</a:t>
            </a:r>
            <a:r>
              <a:rPr lang="ja-JP" altLang="en-US" sz="1100" dirty="0"/>
              <a:t>歳</a:t>
            </a:r>
            <a:endParaRPr lang="en-US" altLang="zh-TW" sz="1100" dirty="0"/>
          </a:p>
          <a:p>
            <a:r>
              <a:rPr lang="zh-TW" altLang="en-US" sz="1100" dirty="0"/>
              <a:t>職業</a:t>
            </a:r>
            <a:r>
              <a:rPr lang="ja-JP" altLang="en-US" sz="1100" dirty="0"/>
              <a:t>：電子機器メーカー営業</a:t>
            </a:r>
            <a:endParaRPr lang="en-US" altLang="ja-JP" sz="1100" dirty="0"/>
          </a:p>
          <a:p>
            <a:r>
              <a:rPr lang="ja-JP" altLang="en-US" sz="1100" dirty="0"/>
              <a:t>年収：</a:t>
            </a:r>
            <a:r>
              <a:rPr lang="en-US" altLang="ja-JP" sz="1100" dirty="0"/>
              <a:t>400</a:t>
            </a:r>
            <a:r>
              <a:rPr lang="ja-JP" altLang="en-US" sz="1100" dirty="0"/>
              <a:t>万円</a:t>
            </a:r>
            <a:endParaRPr lang="en-US" altLang="ja-JP" sz="1100" dirty="0"/>
          </a:p>
          <a:p>
            <a:r>
              <a:rPr lang="ja-JP" altLang="en-US" sz="1100" dirty="0"/>
              <a:t>出身：長野</a:t>
            </a:r>
            <a:endParaRPr lang="en-US" altLang="ja-JP" sz="1100" dirty="0"/>
          </a:p>
          <a:p>
            <a:r>
              <a:rPr lang="ja-JP" altLang="en-US" sz="1100" dirty="0"/>
              <a:t>家族：両親と姉。一人暮らし</a:t>
            </a:r>
            <a:endParaRPr lang="en-US" altLang="ja-JP" sz="1100" dirty="0"/>
          </a:p>
          <a:p>
            <a:r>
              <a:rPr lang="ja-JP" altLang="en-US" sz="1100" dirty="0"/>
              <a:t>特徴：話すのが好きで人懐っこい</a:t>
            </a:r>
            <a:endParaRPr lang="en-US" altLang="ja-JP" sz="1100" dirty="0"/>
          </a:p>
          <a:p>
            <a:r>
              <a:rPr lang="ja-JP" altLang="en-US" sz="1100" dirty="0"/>
              <a:t>休日はアウトドアや友人と出かけるのが好き</a:t>
            </a:r>
            <a:endParaRPr lang="en-US" altLang="ja-JP" sz="1100" dirty="0"/>
          </a:p>
          <a:p>
            <a:r>
              <a:rPr lang="ja-JP" altLang="en-US" sz="1100" dirty="0"/>
              <a:t>一方で面倒くさがりな一面もあり、整理整頓や家事はやや苦手ゴミ出しの日を忘れがちで、出し忘れて溜めてしまうことも多い</a:t>
            </a:r>
            <a:endParaRPr lang="en-US" altLang="ja-JP" sz="1100" dirty="0"/>
          </a:p>
          <a:p>
            <a:r>
              <a:rPr lang="ja-JP" altLang="en-US" sz="1100" dirty="0"/>
              <a:t>営業職で平日は朝が早く、出勤前に慌ただしくなることが多い</a:t>
            </a:r>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X</a:t>
            </a:r>
            <a:r>
              <a:rPr lang="ja-JP" altLang="en-US" dirty="0"/>
              <a:t>（</a:t>
            </a:r>
            <a:r>
              <a:rPr lang="en-US" altLang="ja-JP" dirty="0"/>
              <a:t>twitter</a:t>
            </a:r>
            <a:r>
              <a:rPr lang="ja-JP" altLang="en-US" dirty="0"/>
              <a:t>）：毎日見るが投稿はしない。</a:t>
            </a:r>
          </a:p>
          <a:p>
            <a:r>
              <a:rPr lang="en-US" altLang="ja-JP" dirty="0" err="1"/>
              <a:t>Youtube</a:t>
            </a:r>
            <a:r>
              <a:rPr lang="ja-JP" altLang="en-US" dirty="0"/>
              <a:t>；ゲーム実況やお笑い関連のチャンネルをよく見ている。</a:t>
            </a:r>
            <a:r>
              <a:rPr lang="en-US" altLang="ja-JP" dirty="0"/>
              <a:t>PRMEIUM</a:t>
            </a:r>
            <a:r>
              <a:rPr lang="ja-JP" altLang="en-US" dirty="0"/>
              <a:t>には加入していない。</a:t>
            </a:r>
          </a:p>
          <a:p>
            <a:r>
              <a:rPr lang="en-US" altLang="ja-JP" dirty="0"/>
              <a:t>Instagram</a:t>
            </a:r>
            <a:r>
              <a:rPr lang="ja-JP" altLang="en-US" dirty="0"/>
              <a:t>：毎日利用。友人と飲みに行ったり、どこかに出かけたりした際の日常を投稿。</a:t>
            </a:r>
            <a:endParaRPr lang="en-US" altLang="ja-JP" dirty="0"/>
          </a:p>
          <a:p>
            <a:r>
              <a:rPr lang="en-US" altLang="ja-JP" dirty="0" err="1"/>
              <a:t>Tiktok</a:t>
            </a:r>
            <a:r>
              <a:rPr lang="ja-JP" altLang="en-US" dirty="0"/>
              <a:t>：グルメやドラマの切り抜きなど流れてきたものをダラダラと見るだけ。</a:t>
            </a:r>
            <a:endParaRPr lang="en-US" altLang="ja-JP" dirty="0"/>
          </a:p>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normAutofit/>
          </a:bodyPr>
          <a:lstStyle/>
          <a:p>
            <a:r>
              <a:rPr lang="ja-JP" altLang="en-US" b="1" dirty="0"/>
              <a:t>不満</a:t>
            </a:r>
            <a:r>
              <a:rPr lang="ja-JP" altLang="en-US" dirty="0"/>
              <a:t>：</a:t>
            </a:r>
            <a:endParaRPr lang="en-US" altLang="ja-JP" dirty="0"/>
          </a:p>
          <a:p>
            <a:r>
              <a:rPr lang="ja-JP" altLang="en-US" dirty="0"/>
              <a:t>自分の自由な時間がない</a:t>
            </a:r>
          </a:p>
          <a:p>
            <a:r>
              <a:rPr lang="ja-JP" altLang="en-US" dirty="0"/>
              <a:t>疲れが取れない（外出過多なため）</a:t>
            </a:r>
          </a:p>
          <a:p>
            <a:r>
              <a:rPr lang="ja-JP" altLang="en-US" b="1"/>
              <a:t>欲求</a:t>
            </a:r>
            <a:r>
              <a:rPr lang="ja-JP" altLang="en-US" dirty="0"/>
              <a:t>：</a:t>
            </a:r>
            <a:endParaRPr lang="en-US" altLang="ja-JP" dirty="0"/>
          </a:p>
          <a:p>
            <a:r>
              <a:rPr lang="ja-JP" altLang="en-US" dirty="0"/>
              <a:t>朝準備にバタバタしてしまうので朝時間を効率的に使いたい</a:t>
            </a:r>
            <a:endParaRPr lang="en-US" altLang="ja-JP" dirty="0"/>
          </a:p>
          <a:p>
            <a:r>
              <a:rPr lang="ja-JP" altLang="en-US" dirty="0"/>
              <a:t>昔みたい友人とフットサルできたらなと考えている</a:t>
            </a:r>
            <a:endParaRPr lang="en-US" altLang="ja-JP" dirty="0"/>
          </a:p>
          <a:p>
            <a:r>
              <a:rPr lang="ja-JP" altLang="en-US" dirty="0"/>
              <a:t>東京でも友人などのつながりが欲しい</a:t>
            </a:r>
            <a:endParaRPr lang="en-US" altLang="ja-JP" dirty="0"/>
          </a:p>
          <a:p>
            <a:r>
              <a:rPr lang="ja-JP" altLang="en-US" b="1" dirty="0"/>
              <a:t>満足：</a:t>
            </a:r>
            <a:endParaRPr lang="en-US" altLang="ja-JP" b="1" dirty="0"/>
          </a:p>
          <a:p>
            <a:r>
              <a:rPr lang="ja-JP" altLang="en-US" dirty="0"/>
              <a:t>日ごろはジム通いで筋トレ、自身の筋肉の仕上がりを感じるのがいい</a:t>
            </a:r>
            <a:endParaRPr lang="en-US" altLang="ja-JP" dirty="0"/>
          </a:p>
          <a:p>
            <a:r>
              <a:rPr lang="ja-JP" altLang="en-US" dirty="0"/>
              <a:t>休みの日は頻繁に地元の友達と飲み</a:t>
            </a:r>
            <a:endParaRPr lang="en-US" altLang="ja-JP" dirty="0"/>
          </a:p>
          <a:p>
            <a:endParaRPr lang="en-US" altLang="ja-JP" dirty="0"/>
          </a:p>
          <a:p>
            <a:endParaRPr lang="ja-JP" altLang="en-US" dirty="0"/>
          </a:p>
        </p:txBody>
      </p:sp>
    </p:spTree>
    <p:extLst>
      <p:ext uri="{BB962C8B-B14F-4D97-AF65-F5344CB8AC3E}">
        <p14:creationId xmlns:p14="http://schemas.microsoft.com/office/powerpoint/2010/main" val="7005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X(</a:t>
            </a:r>
            <a:r>
              <a:rPr lang="ja-JP" altLang="en-US" dirty="0"/>
              <a:t>旧</a:t>
            </a:r>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endParaRPr lang="en-US" altLang="ja-JP" dirty="0"/>
          </a:p>
          <a:p>
            <a:r>
              <a:rPr lang="en-US" altLang="ja-JP" dirty="0"/>
              <a:t>TikTok</a:t>
            </a:r>
            <a:r>
              <a:rPr lang="ja-JP" altLang="en-US" dirty="0"/>
              <a:t>：ちょっと冷めた目で見ているが、羨ましさも感じる。</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412</TotalTime>
  <Words>1025</Words>
  <Application>Microsoft Office PowerPoint</Application>
  <PresentationFormat>ワイド画面</PresentationFormat>
  <Paragraphs>49</Paragraphs>
  <Slides>4</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4</vt:i4>
      </vt:variant>
    </vt:vector>
  </HeadingPairs>
  <TitlesOfParts>
    <vt:vector size="7" baseType="lpstr">
      <vt:lpstr>游ゴシック</vt:lpstr>
      <vt:lpstr>Arial</vt:lpstr>
      <vt:lpstr>Office テーマ</vt:lpstr>
      <vt:lpstr>ペルソナ設定</vt:lpstr>
      <vt:lpstr>PowerPoint プレゼンテーション</vt:lpstr>
      <vt:lpstr>PowerPoint プレゼンテーション</vt:lpstr>
      <vt:lpstr>ペルソナ（サンプル）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泉航輝</cp:lastModifiedBy>
  <cp:revision>25</cp:revision>
  <dcterms:created xsi:type="dcterms:W3CDTF">2022-05-26T01:13:26Z</dcterms:created>
  <dcterms:modified xsi:type="dcterms:W3CDTF">2025-06-04T06:26:50Z</dcterms:modified>
</cp:coreProperties>
</file>