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3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9CB4-FD41-497E-B433-8934D3C64651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B0C1-8247-4AB2-8F67-F2A8DA07F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2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B0C1-8247-4AB2-8F67-F2A8DA07FC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489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B0C1-8247-4AB2-8F67-F2A8DA07FC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32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86577-6FD0-3C4F-A5DC-CA9C37CCB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B954D-7A49-9FD4-77A5-69EB7A945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753A2-C62D-44CE-9E1F-4FF5A626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DE880-298F-1A3B-48E1-A90CE38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394CD-5AE7-42D8-5163-D051B94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38452-1257-2F87-75B3-18B0376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22641-EAA6-66CE-45DE-7DFE2729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2225F-E078-AD3E-9538-68040F79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09471-C7B8-B23A-8D73-F6326A1D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199AC-A4CB-7C0C-1242-0A1BDC0A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04371C-880E-FDB0-D3E3-AA134670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1688A6-50BC-D06F-2516-51E81182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A3535-03CE-4BF9-3315-8B5C3110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70284-6109-E980-2CB8-48BB0A8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586D2-7467-D8E3-024D-5E70E52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2A2A5-7648-1B20-B0AD-FE3F5E7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DF210-18BC-863F-7EF6-CF6C91B9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AB5D0-4332-42E2-92AF-C1FC761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E22E3-13CB-F3BA-9E45-0C3ED73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D52E7-DA8B-0855-C3C0-13575BB8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0B87A-9A2C-83DD-42DB-6B1DFEE9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0344C-7D85-CDDA-C574-9EFFEAE2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8B5FA-BB69-D1CD-85B9-10DA4389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CA806-A316-ED87-56B6-7FC7C54D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A3C08-CEC2-0DD6-AC51-719CDB7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0C92E-32AC-2D04-8CAC-2CFF9AFA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041B86-9A09-0C08-4FE0-97FD58DD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BEDC95-A0AE-C065-F183-E473344D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91D55-0952-9A27-DF48-E8059A63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FD85EF-474C-173D-68A3-0721E40C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B0A98-5F0E-F4C7-5DC2-3D05E8E6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273C-9425-F789-685C-7E0E85AD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183A-BDAE-CE82-EEE2-8A5DD66B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7669CE-FCCD-B7D2-A483-3464B779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390E35-85ED-BE22-D869-D1A71B98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4AD6C2-1377-CECA-CDCE-1318780D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1A62CC-7F00-9655-4FD1-6405F462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9D2857-D07B-7B2A-1F24-24A362D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721A38-9C06-2E1A-4CE1-3315D549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AEB13-5291-8D76-CE8F-5FF0FA5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B45D9-14B8-1C5E-164A-3B669A55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C06AA5-39A5-5172-B9B8-826EA5C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F70BCF-B37C-0A82-EF65-E3F5034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8DC10F-61C7-509C-A5F1-C696A918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24C628-F5DB-CCFB-E61E-0DC559A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2DBFCD-6B87-D2D5-5744-A388C4E3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D30C4-3156-E788-BAAC-CCBD6E3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3ABE0-2EBD-5E49-0848-341E1532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5912B4-A853-BB1B-2F10-D52D9020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01F29-1C3F-9569-13C2-2ACBBF2A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9D15DD-C6F8-71CB-9CF0-F1F32C78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5A03F-55A1-BF0C-99E0-949A786D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9B03C-B3EE-E2B2-2BFB-C401175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4CCC9-BED4-40BA-A38D-073C4457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75946-F8DE-59BE-C145-129C284E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008614-11B9-AA99-4F58-63D1A045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1AAE44-CC32-5876-95E0-D1F797BA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0E3E4-3757-1CF6-8430-19D5DBA8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71C270-0DD8-C00A-5C49-A13F9D8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3AD938-7FD9-DB93-DCCB-9CBCA51D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B9E55-9617-8565-ADE3-7196C8E4B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82D72-EEA8-5BED-2284-A20EA8030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2FAE5-F284-A881-6C12-B7BE6492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0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F8B99FB-B515-870E-030D-3F8F0102B531}"/>
              </a:ext>
            </a:extLst>
          </p:cNvPr>
          <p:cNvGrpSpPr/>
          <p:nvPr/>
        </p:nvGrpSpPr>
        <p:grpSpPr>
          <a:xfrm>
            <a:off x="296331" y="313265"/>
            <a:ext cx="508003" cy="338667"/>
            <a:chOff x="338664" y="423333"/>
            <a:chExt cx="491069" cy="31326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83EBFD8-894F-4319-7459-4073C3566E89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538A29-08DB-8503-F13F-3AC04E5CECD2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38C132E-687C-211C-019B-DB47C37D82E3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A6361A7-940A-6ADE-91C7-5B607D6D40CA}"/>
              </a:ext>
            </a:extLst>
          </p:cNvPr>
          <p:cNvCxnSpPr>
            <a:cxnSpLocks/>
          </p:cNvCxnSpPr>
          <p:nvPr/>
        </p:nvCxnSpPr>
        <p:spPr>
          <a:xfrm>
            <a:off x="1075268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3E7D87-23C2-41DA-D145-C37157D3B05B}"/>
              </a:ext>
            </a:extLst>
          </p:cNvPr>
          <p:cNvSpPr txBox="1"/>
          <p:nvPr/>
        </p:nvSpPr>
        <p:spPr>
          <a:xfrm>
            <a:off x="1346205" y="905936"/>
            <a:ext cx="12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ヘルプ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9BB63F-3420-7C18-F978-D9FE50ABA625}"/>
              </a:ext>
            </a:extLst>
          </p:cNvPr>
          <p:cNvSpPr txBox="1"/>
          <p:nvPr/>
        </p:nvSpPr>
        <p:spPr>
          <a:xfrm>
            <a:off x="1797503" y="2218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ごみの出し方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7CBB32-8E0D-6829-4E87-8456F3DD0343}"/>
              </a:ext>
            </a:extLst>
          </p:cNvPr>
          <p:cNvSpPr txBox="1"/>
          <p:nvPr/>
        </p:nvSpPr>
        <p:spPr>
          <a:xfrm>
            <a:off x="1803399" y="1702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通知の管理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066A91-3BFC-5CA3-CD8E-81897B5EDE88}"/>
              </a:ext>
            </a:extLst>
          </p:cNvPr>
          <p:cNvSpPr txBox="1"/>
          <p:nvPr/>
        </p:nvSpPr>
        <p:spPr>
          <a:xfrm>
            <a:off x="1797503" y="3253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17" name="太陽 16">
            <a:extLst>
              <a:ext uri="{FF2B5EF4-FFF2-40B4-BE49-F238E27FC236}">
                <a16:creationId xmlns:a16="http://schemas.microsoft.com/office/drawing/2014/main" id="{A06DAD51-ABA3-F0E5-1AC9-DC2820B9B713}"/>
              </a:ext>
            </a:extLst>
          </p:cNvPr>
          <p:cNvSpPr/>
          <p:nvPr/>
        </p:nvSpPr>
        <p:spPr>
          <a:xfrm>
            <a:off x="4764080" y="1698267"/>
            <a:ext cx="315835" cy="315835"/>
          </a:xfrm>
          <a:prstGeom prst="sun">
            <a:avLst>
              <a:gd name="adj" fmla="val 22587"/>
            </a:avLst>
          </a:prstGeom>
          <a:solidFill>
            <a:schemeClr val="accent2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F5F8FA-9A47-23F8-DCFF-5DEEBCA2CF91}"/>
              </a:ext>
            </a:extLst>
          </p:cNvPr>
          <p:cNvSpPr/>
          <p:nvPr/>
        </p:nvSpPr>
        <p:spPr>
          <a:xfrm>
            <a:off x="5121497" y="1702089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E47DDCB-6133-2DAA-8A69-2EEB2FE8BED6}"/>
              </a:ext>
            </a:extLst>
          </p:cNvPr>
          <p:cNvSpPr/>
          <p:nvPr/>
        </p:nvSpPr>
        <p:spPr>
          <a:xfrm>
            <a:off x="5893874" y="1728836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1CFBC09C-FD9D-785B-63C1-3AF1BFFA912D}"/>
              </a:ext>
            </a:extLst>
          </p:cNvPr>
          <p:cNvSpPr/>
          <p:nvPr/>
        </p:nvSpPr>
        <p:spPr>
          <a:xfrm rot="18900000">
            <a:off x="5965166" y="1794276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月 25">
            <a:extLst>
              <a:ext uri="{FF2B5EF4-FFF2-40B4-BE49-F238E27FC236}">
                <a16:creationId xmlns:a16="http://schemas.microsoft.com/office/drawing/2014/main" id="{4DD4A143-E8D7-5624-F90D-36A1BF8F70C6}"/>
              </a:ext>
            </a:extLst>
          </p:cNvPr>
          <p:cNvSpPr/>
          <p:nvPr/>
        </p:nvSpPr>
        <p:spPr>
          <a:xfrm rot="20212093">
            <a:off x="7191531" y="1730217"/>
            <a:ext cx="156543" cy="31308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13CF5D-974E-B49F-C0B1-2B6C12FDDE23}"/>
              </a:ext>
            </a:extLst>
          </p:cNvPr>
          <p:cNvSpPr txBox="1"/>
          <p:nvPr/>
        </p:nvSpPr>
        <p:spPr>
          <a:xfrm>
            <a:off x="4741953" y="22182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表示ではごみの出し方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B2103E-5116-8D7C-5E7C-B8EADD12F308}"/>
              </a:ext>
            </a:extLst>
          </p:cNvPr>
          <p:cNvSpPr/>
          <p:nvPr/>
        </p:nvSpPr>
        <p:spPr>
          <a:xfrm>
            <a:off x="5410414" y="3307094"/>
            <a:ext cx="1491593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6CBEF2E-9B6A-8C83-9A8F-40AF4AA5C3C0}"/>
              </a:ext>
            </a:extLst>
          </p:cNvPr>
          <p:cNvSpPr txBox="1"/>
          <p:nvPr/>
        </p:nvSpPr>
        <p:spPr>
          <a:xfrm>
            <a:off x="4764083" y="3280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6A23852-FF58-0191-4255-CC039CD0CB96}"/>
              </a:ext>
            </a:extLst>
          </p:cNvPr>
          <p:cNvSpPr txBox="1"/>
          <p:nvPr/>
        </p:nvSpPr>
        <p:spPr>
          <a:xfrm>
            <a:off x="4764083" y="3774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内容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0087EA-F085-58EA-1549-0EF7BD24BAFE}"/>
              </a:ext>
            </a:extLst>
          </p:cNvPr>
          <p:cNvSpPr/>
          <p:nvPr/>
        </p:nvSpPr>
        <p:spPr>
          <a:xfrm>
            <a:off x="5410413" y="3801719"/>
            <a:ext cx="5604724" cy="1808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お問い合わせ内容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F4C85A-367D-39FA-CE5D-328C1250134B}"/>
              </a:ext>
            </a:extLst>
          </p:cNvPr>
          <p:cNvSpPr/>
          <p:nvPr/>
        </p:nvSpPr>
        <p:spPr>
          <a:xfrm>
            <a:off x="10219269" y="5762571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送信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8B9C20-3FA0-ED4B-A876-EE75B66057DF}"/>
              </a:ext>
            </a:extLst>
          </p:cNvPr>
          <p:cNvSpPr txBox="1"/>
          <p:nvPr/>
        </p:nvSpPr>
        <p:spPr>
          <a:xfrm>
            <a:off x="5012739" y="226878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8A210B-E6B3-39F8-6834-094F2D09418F}"/>
              </a:ext>
            </a:extLst>
          </p:cNvPr>
          <p:cNvSpPr txBox="1"/>
          <p:nvPr/>
        </p:nvSpPr>
        <p:spPr>
          <a:xfrm>
            <a:off x="6156210" y="1670146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a.m.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6304F4-D2D1-F7AB-8BAB-B62262E12EA6}"/>
              </a:ext>
            </a:extLst>
          </p:cNvPr>
          <p:cNvSpPr/>
          <p:nvPr/>
        </p:nvSpPr>
        <p:spPr>
          <a:xfrm>
            <a:off x="7475231" y="1692882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88AA83C-0AA3-C077-085E-0A74C204672F}"/>
              </a:ext>
            </a:extLst>
          </p:cNvPr>
          <p:cNvSpPr/>
          <p:nvPr/>
        </p:nvSpPr>
        <p:spPr>
          <a:xfrm>
            <a:off x="8247608" y="1719629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L 字 38">
            <a:extLst>
              <a:ext uri="{FF2B5EF4-FFF2-40B4-BE49-F238E27FC236}">
                <a16:creationId xmlns:a16="http://schemas.microsoft.com/office/drawing/2014/main" id="{0C358EEA-6294-D922-3648-BA4AD7EC704A}"/>
              </a:ext>
            </a:extLst>
          </p:cNvPr>
          <p:cNvSpPr/>
          <p:nvPr/>
        </p:nvSpPr>
        <p:spPr>
          <a:xfrm rot="18900000">
            <a:off x="8318900" y="1785069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11192A-C883-D7C5-FFC8-5E064BDB1466}"/>
              </a:ext>
            </a:extLst>
          </p:cNvPr>
          <p:cNvSpPr txBox="1"/>
          <p:nvPr/>
        </p:nvSpPr>
        <p:spPr>
          <a:xfrm>
            <a:off x="8509944" y="1662315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p.m.</a:t>
            </a:r>
            <a:endParaRPr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257EF96-E59B-37AE-34A0-5613E6ACA239}"/>
              </a:ext>
            </a:extLst>
          </p:cNvPr>
          <p:cNvSpPr/>
          <p:nvPr/>
        </p:nvSpPr>
        <p:spPr>
          <a:xfrm>
            <a:off x="10203189" y="1689063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保存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8E9BD14-AF07-77A5-0F1C-986B765C65FA}"/>
              </a:ext>
            </a:extLst>
          </p:cNvPr>
          <p:cNvSpPr txBox="1"/>
          <p:nvPr/>
        </p:nvSpPr>
        <p:spPr>
          <a:xfrm>
            <a:off x="1797503" y="27344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ポイントについて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05EEC13-63A6-0172-C8B8-9E09020C12B6}"/>
              </a:ext>
            </a:extLst>
          </p:cNvPr>
          <p:cNvSpPr txBox="1"/>
          <p:nvPr/>
        </p:nvSpPr>
        <p:spPr>
          <a:xfrm>
            <a:off x="4764080" y="27600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ポイントについての説明の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</p:spTree>
    <p:extLst>
      <p:ext uri="{BB962C8B-B14F-4D97-AF65-F5344CB8AC3E}">
        <p14:creationId xmlns:p14="http://schemas.microsoft.com/office/powerpoint/2010/main" val="270452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EDF8-86D9-9859-6AC5-465A992664A3}"/>
              </a:ext>
            </a:extLst>
          </p:cNvPr>
          <p:cNvSpPr txBox="1"/>
          <p:nvPr/>
        </p:nvSpPr>
        <p:spPr>
          <a:xfrm>
            <a:off x="2405004" y="116811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744ABC4-45A0-71CF-77C9-68F6D4BA5DEB}"/>
              </a:ext>
            </a:extLst>
          </p:cNvPr>
          <p:cNvGrpSpPr/>
          <p:nvPr/>
        </p:nvGrpSpPr>
        <p:grpSpPr>
          <a:xfrm>
            <a:off x="4665132" y="239864"/>
            <a:ext cx="508003" cy="338667"/>
            <a:chOff x="338664" y="423333"/>
            <a:chExt cx="491069" cy="31326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93DF7-3CFB-7978-6842-A600EB62FF1A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E0B6DCD-E783-DFCD-30CB-80BE25CB471B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CD0A90D-DEB9-FBE4-9C60-B4901E6240D9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2FEE3-4416-044E-D5A6-75751EB48086}"/>
              </a:ext>
            </a:extLst>
          </p:cNvPr>
          <p:cNvSpPr txBox="1"/>
          <p:nvPr/>
        </p:nvSpPr>
        <p:spPr>
          <a:xfrm>
            <a:off x="2870201" y="806740"/>
            <a:ext cx="12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ヘルプ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77F925-C797-7B02-269E-D793A35F5703}"/>
              </a:ext>
            </a:extLst>
          </p:cNvPr>
          <p:cNvSpPr txBox="1"/>
          <p:nvPr/>
        </p:nvSpPr>
        <p:spPr>
          <a:xfrm>
            <a:off x="2703435" y="34038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ごみの出し方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A11608-A37B-D140-FFFF-2451FEB36FD1}"/>
              </a:ext>
            </a:extLst>
          </p:cNvPr>
          <p:cNvSpPr txBox="1"/>
          <p:nvPr/>
        </p:nvSpPr>
        <p:spPr>
          <a:xfrm>
            <a:off x="2818851" y="13915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通知の管理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467FBF-859E-5957-E062-D705A571542B}"/>
              </a:ext>
            </a:extLst>
          </p:cNvPr>
          <p:cNvSpPr txBox="1"/>
          <p:nvPr/>
        </p:nvSpPr>
        <p:spPr>
          <a:xfrm>
            <a:off x="2818851" y="558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EA390C-F6FC-34F0-6623-74AAD8CF1745}"/>
              </a:ext>
            </a:extLst>
          </p:cNvPr>
          <p:cNvSpPr txBox="1"/>
          <p:nvPr/>
        </p:nvSpPr>
        <p:spPr>
          <a:xfrm>
            <a:off x="2164826" y="379205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u="sng" dirty="0"/>
              <a:t>表示ではごみの出し方</a:t>
            </a:r>
            <a:r>
              <a:rPr lang="en-US" altLang="ja-JP" sz="1200" u="sng" dirty="0"/>
              <a:t>URL</a:t>
            </a:r>
            <a:r>
              <a:rPr lang="ja-JP" altLang="en-US" sz="1200" u="sng" dirty="0"/>
              <a:t>を載せる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D3DE746-6548-5F54-B6B0-C9E0C071E49F}"/>
              </a:ext>
            </a:extLst>
          </p:cNvPr>
          <p:cNvSpPr/>
          <p:nvPr/>
        </p:nvSpPr>
        <p:spPr>
          <a:xfrm>
            <a:off x="3014376" y="6019816"/>
            <a:ext cx="1737061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83FE3F-2268-E936-7531-9DE49855C429}"/>
              </a:ext>
            </a:extLst>
          </p:cNvPr>
          <p:cNvSpPr txBox="1"/>
          <p:nvPr/>
        </p:nvSpPr>
        <p:spPr>
          <a:xfrm>
            <a:off x="2368045" y="6005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28" name="太陽 27">
            <a:extLst>
              <a:ext uri="{FF2B5EF4-FFF2-40B4-BE49-F238E27FC236}">
                <a16:creationId xmlns:a16="http://schemas.microsoft.com/office/drawing/2014/main" id="{62A3504C-540E-A950-DCCD-F8C300E03CE8}"/>
              </a:ext>
            </a:extLst>
          </p:cNvPr>
          <p:cNvSpPr/>
          <p:nvPr/>
        </p:nvSpPr>
        <p:spPr>
          <a:xfrm>
            <a:off x="2595973" y="1746357"/>
            <a:ext cx="315835" cy="315835"/>
          </a:xfrm>
          <a:prstGeom prst="sun">
            <a:avLst>
              <a:gd name="adj" fmla="val 22587"/>
            </a:avLst>
          </a:prstGeom>
          <a:solidFill>
            <a:schemeClr val="accent2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61D109-2447-EB0E-CA08-020FEA2BE31C}"/>
              </a:ext>
            </a:extLst>
          </p:cNvPr>
          <p:cNvSpPr/>
          <p:nvPr/>
        </p:nvSpPr>
        <p:spPr>
          <a:xfrm>
            <a:off x="2953390" y="1750179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0136C24-5315-3E1A-58D6-B8DCED346333}"/>
              </a:ext>
            </a:extLst>
          </p:cNvPr>
          <p:cNvSpPr/>
          <p:nvPr/>
        </p:nvSpPr>
        <p:spPr>
          <a:xfrm>
            <a:off x="3725767" y="1776926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64EA6C46-EFDE-56D4-EECC-5F3B5089BC34}"/>
              </a:ext>
            </a:extLst>
          </p:cNvPr>
          <p:cNvSpPr/>
          <p:nvPr/>
        </p:nvSpPr>
        <p:spPr>
          <a:xfrm rot="18900000">
            <a:off x="3797059" y="1842366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DB3965-6B4B-D822-0473-E1033EBE5E2B}"/>
              </a:ext>
            </a:extLst>
          </p:cNvPr>
          <p:cNvSpPr txBox="1"/>
          <p:nvPr/>
        </p:nvSpPr>
        <p:spPr>
          <a:xfrm>
            <a:off x="3988103" y="1718236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a.m.</a:t>
            </a:r>
            <a:endParaRPr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E732650-AAA4-E887-883D-B0A9131DED98}"/>
              </a:ext>
            </a:extLst>
          </p:cNvPr>
          <p:cNvSpPr/>
          <p:nvPr/>
        </p:nvSpPr>
        <p:spPr>
          <a:xfrm>
            <a:off x="2953390" y="2237210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F6A624-1F09-E143-B1B4-D84DA04433C7}"/>
              </a:ext>
            </a:extLst>
          </p:cNvPr>
          <p:cNvSpPr/>
          <p:nvPr/>
        </p:nvSpPr>
        <p:spPr>
          <a:xfrm>
            <a:off x="3725767" y="2263957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4DCE4A08-C53E-E32B-CECE-A84A8A50E78A}"/>
              </a:ext>
            </a:extLst>
          </p:cNvPr>
          <p:cNvSpPr/>
          <p:nvPr/>
        </p:nvSpPr>
        <p:spPr>
          <a:xfrm rot="18900000">
            <a:off x="3797059" y="2329397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0CDA0B-124B-499E-787C-B9353A631D8A}"/>
              </a:ext>
            </a:extLst>
          </p:cNvPr>
          <p:cNvSpPr txBox="1"/>
          <p:nvPr/>
        </p:nvSpPr>
        <p:spPr>
          <a:xfrm>
            <a:off x="3988103" y="2206643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p.m.</a:t>
            </a:r>
            <a:endParaRPr lang="ja-JP" altLang="en-US" dirty="0"/>
          </a:p>
        </p:txBody>
      </p:sp>
      <p:sp>
        <p:nvSpPr>
          <p:cNvPr id="37" name="月 36">
            <a:extLst>
              <a:ext uri="{FF2B5EF4-FFF2-40B4-BE49-F238E27FC236}">
                <a16:creationId xmlns:a16="http://schemas.microsoft.com/office/drawing/2014/main" id="{6F923C58-A1D4-44D2-F120-9E33AFC875B8}"/>
              </a:ext>
            </a:extLst>
          </p:cNvPr>
          <p:cNvSpPr/>
          <p:nvPr/>
        </p:nvSpPr>
        <p:spPr>
          <a:xfrm rot="20212093">
            <a:off x="2672734" y="2263831"/>
            <a:ext cx="156543" cy="31308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F2B0DEB-1A80-1F68-8921-9D7BEBD55BDD}"/>
              </a:ext>
            </a:extLst>
          </p:cNvPr>
          <p:cNvCxnSpPr>
            <a:cxnSpLocks/>
          </p:cNvCxnSpPr>
          <p:nvPr/>
        </p:nvCxnSpPr>
        <p:spPr>
          <a:xfrm>
            <a:off x="1563773" y="703993"/>
            <a:ext cx="38489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F11A47-C844-2B8A-7386-002E9CEAF07B}"/>
              </a:ext>
            </a:extLst>
          </p:cNvPr>
          <p:cNvSpPr/>
          <p:nvPr/>
        </p:nvSpPr>
        <p:spPr>
          <a:xfrm rot="16200000">
            <a:off x="65096" y="1510336"/>
            <a:ext cx="6846342" cy="384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A98CC1-885B-6897-AA94-892A0A71AEF9}"/>
              </a:ext>
            </a:extLst>
          </p:cNvPr>
          <p:cNvSpPr txBox="1"/>
          <p:nvPr/>
        </p:nvSpPr>
        <p:spPr>
          <a:xfrm>
            <a:off x="7357611" y="105153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5DED7AD-BC6C-8959-E348-BE1AE3C26DB4}"/>
              </a:ext>
            </a:extLst>
          </p:cNvPr>
          <p:cNvGrpSpPr/>
          <p:nvPr/>
        </p:nvGrpSpPr>
        <p:grpSpPr>
          <a:xfrm>
            <a:off x="9617739" y="228206"/>
            <a:ext cx="508003" cy="338667"/>
            <a:chOff x="338664" y="423333"/>
            <a:chExt cx="491069" cy="31326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A1B11F7-AD65-9A32-17DD-EA03353A547F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83FEC14-DB25-4BCD-9D25-0EE9C0F9B96F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C38AD71-6286-088D-4EDD-86D5092C348C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0F4C6E-DF32-F022-A1C7-66C19F4B57B2}"/>
              </a:ext>
            </a:extLst>
          </p:cNvPr>
          <p:cNvSpPr txBox="1"/>
          <p:nvPr/>
        </p:nvSpPr>
        <p:spPr>
          <a:xfrm>
            <a:off x="7803489" y="10415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32F7693-A07E-254A-7BF2-D2ED6DA45B40}"/>
              </a:ext>
            </a:extLst>
          </p:cNvPr>
          <p:cNvSpPr/>
          <p:nvPr/>
        </p:nvSpPr>
        <p:spPr>
          <a:xfrm>
            <a:off x="7999014" y="1472446"/>
            <a:ext cx="1737061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D4E0D15-0C62-2F41-E797-22811F5FD0E8}"/>
              </a:ext>
            </a:extLst>
          </p:cNvPr>
          <p:cNvSpPr txBox="1"/>
          <p:nvPr/>
        </p:nvSpPr>
        <p:spPr>
          <a:xfrm>
            <a:off x="7352683" y="1458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774B955-3B19-E4DF-A98D-80FCBCE82CBD}"/>
              </a:ext>
            </a:extLst>
          </p:cNvPr>
          <p:cNvSpPr/>
          <p:nvPr/>
        </p:nvSpPr>
        <p:spPr>
          <a:xfrm>
            <a:off x="7355410" y="1835540"/>
            <a:ext cx="2380665" cy="1808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お問い合わせ内容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D88E55-658E-BA98-5C02-45862A2BF367}"/>
              </a:ext>
            </a:extLst>
          </p:cNvPr>
          <p:cNvSpPr/>
          <p:nvPr/>
        </p:nvSpPr>
        <p:spPr>
          <a:xfrm>
            <a:off x="8074971" y="3753218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送信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60FC29A-0DE0-2739-68A3-67D355733284}"/>
              </a:ext>
            </a:extLst>
          </p:cNvPr>
          <p:cNvCxnSpPr>
            <a:cxnSpLocks/>
          </p:cNvCxnSpPr>
          <p:nvPr/>
        </p:nvCxnSpPr>
        <p:spPr>
          <a:xfrm>
            <a:off x="6516380" y="692335"/>
            <a:ext cx="38489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B7F66BC-7711-061E-E7FF-A48407EF91CA}"/>
              </a:ext>
            </a:extLst>
          </p:cNvPr>
          <p:cNvSpPr/>
          <p:nvPr/>
        </p:nvSpPr>
        <p:spPr>
          <a:xfrm rot="16200000">
            <a:off x="5017703" y="1498678"/>
            <a:ext cx="6846342" cy="384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B9A7F25-6433-037C-9A55-87C82918ABFF}"/>
              </a:ext>
            </a:extLst>
          </p:cNvPr>
          <p:cNvSpPr/>
          <p:nvPr/>
        </p:nvSpPr>
        <p:spPr>
          <a:xfrm>
            <a:off x="3163172" y="2654013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保存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E1901F7-AA20-AECD-2C81-9F972932B0E9}"/>
              </a:ext>
            </a:extLst>
          </p:cNvPr>
          <p:cNvSpPr txBox="1"/>
          <p:nvPr/>
        </p:nvSpPr>
        <p:spPr>
          <a:xfrm>
            <a:off x="2472602" y="4534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ポイントについて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AB8B224-C674-9BA7-404F-B7FC741DB986}"/>
              </a:ext>
            </a:extLst>
          </p:cNvPr>
          <p:cNvSpPr txBox="1"/>
          <p:nvPr/>
        </p:nvSpPr>
        <p:spPr>
          <a:xfrm>
            <a:off x="2395659" y="491018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u="sng" dirty="0"/>
              <a:t>ポイントの説明</a:t>
            </a:r>
            <a:r>
              <a:rPr lang="en-US" altLang="ja-JP" sz="1200" u="sng" dirty="0"/>
              <a:t>URL</a:t>
            </a:r>
            <a:r>
              <a:rPr lang="ja-JP" altLang="en-US" sz="1200" u="sng" dirty="0"/>
              <a:t>を載せる</a:t>
            </a:r>
          </a:p>
        </p:txBody>
      </p:sp>
    </p:spTree>
    <p:extLst>
      <p:ext uri="{BB962C8B-B14F-4D97-AF65-F5344CB8AC3E}">
        <p14:creationId xmlns:p14="http://schemas.microsoft.com/office/powerpoint/2010/main" val="269330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100</Words>
  <Application>Microsoft Office PowerPoint</Application>
  <PresentationFormat>ワイド画面</PresentationFormat>
  <Paragraphs>47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大坂有広</dc:creator>
  <cp:lastModifiedBy>大坂有広</cp:lastModifiedBy>
  <cp:revision>1</cp:revision>
  <dcterms:created xsi:type="dcterms:W3CDTF">2025-06-06T00:58:05Z</dcterms:created>
  <dcterms:modified xsi:type="dcterms:W3CDTF">2025-06-06T02:01:18Z</dcterms:modified>
</cp:coreProperties>
</file>