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92" r:id="rId3"/>
    <p:sldId id="286" r:id="rId4"/>
    <p:sldId id="280" r:id="rId5"/>
    <p:sldId id="281" r:id="rId6"/>
    <p:sldId id="282" r:id="rId7"/>
    <p:sldId id="293" r:id="rId8"/>
    <p:sldId id="283" r:id="rId9"/>
    <p:sldId id="284" r:id="rId10"/>
    <p:sldId id="285" r:id="rId11"/>
    <p:sldId id="260" r:id="rId12"/>
    <p:sldId id="288" r:id="rId13"/>
    <p:sldId id="290" r:id="rId14"/>
    <p:sldId id="287" r:id="rId15"/>
    <p:sldId id="289" r:id="rId16"/>
    <p:sldId id="291" r:id="rId17"/>
    <p:sldId id="277" r:id="rId18"/>
    <p:sldId id="278" r:id="rId1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FFE5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740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4FC8A24-47A0-4847-EF59-9BDB1FF701F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6372" y="596457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046-15FD-7E58-CCDA-58F390B7C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D42687D-DDDC-15C6-3C5D-DC7D99F64E2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ADBF-7116-676E-3FDB-A2037AE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25327-445A-B0D0-BFC4-F1066EEC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宮澤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05512-2E60-EE52-7B1A-B130D616E70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17D3A0-1747-7E17-707B-297D2638512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59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DF4C-3311-A4EE-B3EC-921E7A15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4CCD42A-1D81-2004-A346-CF140C461D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E6F4-592A-8FB0-D00D-E35DAE66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635B-4948-0866-F17E-4EC05DD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安井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ユーザー情報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7AAB70-EF71-00FD-DA7E-1AE62B1BEE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6E0E529-EB78-6B78-5248-4562EC4AD77B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0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1C3-E800-5ECE-B40C-341C959F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A14DD6D-2AAD-3C4F-5DF3-B22134826F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375BFB4-9AB7-B75F-1E33-E5DD23C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3F4FF-D993-9DD9-5148-40BF6141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BBF54-E02F-98A6-B40E-734CD31EFFD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0C2834-A7EF-9F0E-7D54-C49880C7E9AA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17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9EDF-5D2A-D7BA-0DB6-8654EE3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DAEB5AB-F616-7299-B1E7-E4EA717C6C6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60CE525-79BE-3C97-247B-B459FEE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35A5A-3941-3E0F-DF89-96856D5E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タイムライン、コメント機能、日記詳細画面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266E84-8E7F-8B43-8587-9E4AE77BA76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6970359-5224-7131-0F33-78F7F53FAAE8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43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EC79-10A1-986C-4E46-F37AAE90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08D6DA-C6DE-9D69-5940-14BD74E879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6C86-BB5E-5C03-CD4A-8EEBC67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3729-E400-4D2B-8E38-C9015AA1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AFEE1-EC8C-1526-12AC-A62083A9A15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51C942-D193-97D3-922A-EBAFED0FEB95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15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2370" y="551213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93961" y="1893246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5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4" y="325333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216" y="544817"/>
            <a:ext cx="2116602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203329" y="1804363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8214" y="3931619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4809" y="577956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2786274" y="1762072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4954" y="473513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0396" y="702113"/>
            <a:ext cx="1211208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2" y="773190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09537F1-DB66-0837-548C-18E5F8F853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3450" y="676474"/>
            <a:ext cx="2705099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380</Words>
  <Application>Microsoft Office PowerPoint</Application>
  <PresentationFormat>ワイド画面</PresentationFormat>
  <Paragraphs>131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4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デモ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31</cp:revision>
  <dcterms:created xsi:type="dcterms:W3CDTF">2025-07-11T07:01:58Z</dcterms:created>
  <dcterms:modified xsi:type="dcterms:W3CDTF">2025-07-22T00:02:23Z</dcterms:modified>
</cp:coreProperties>
</file>