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60" r:id="rId11"/>
    <p:sldId id="288" r:id="rId12"/>
    <p:sldId id="290" r:id="rId13"/>
    <p:sldId id="287" r:id="rId14"/>
    <p:sldId id="289" r:id="rId15"/>
    <p:sldId id="291" r:id="rId16"/>
    <p:sldId id="277" r:id="rId17"/>
    <p:sldId id="27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FE5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740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42687D-DDDC-15C6-3C5D-DC7D99F64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CCD42A-1D81-2004-A346-CF140C461D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14DD6D-2AAD-3C4F-5DF3-B22134826F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AEB5AB-F616-7299-B1E7-E4EA717C6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タイムライン、コメント機能、日記詳細画面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08D6DA-C6DE-9D69-5940-14BD74E879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370" y="551213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93961" y="1893246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5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4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216" y="544817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4" y="3931619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09" y="577956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2786274" y="1762072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54" y="473513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773190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9537F1-DB66-0837-548C-18E5F8F85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676474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FC8A24-47A0-4847-EF59-9BDB1FF70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372" y="596457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378</Words>
  <Application>Microsoft Office PowerPoint</Application>
  <PresentationFormat>ワイド画面</PresentationFormat>
  <Paragraphs>129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30</cp:revision>
  <dcterms:created xsi:type="dcterms:W3CDTF">2025-07-11T07:01:58Z</dcterms:created>
  <dcterms:modified xsi:type="dcterms:W3CDTF">2025-07-21T12:18:24Z</dcterms:modified>
</cp:coreProperties>
</file>