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79" r:id="rId2"/>
    <p:sldId id="292" r:id="rId3"/>
    <p:sldId id="286" r:id="rId4"/>
    <p:sldId id="280" r:id="rId5"/>
    <p:sldId id="281" r:id="rId6"/>
    <p:sldId id="302" r:id="rId7"/>
    <p:sldId id="303" r:id="rId8"/>
    <p:sldId id="307" r:id="rId9"/>
    <p:sldId id="308" r:id="rId10"/>
    <p:sldId id="304" r:id="rId11"/>
    <p:sldId id="305" r:id="rId12"/>
    <p:sldId id="306" r:id="rId13"/>
    <p:sldId id="282" r:id="rId14"/>
    <p:sldId id="293" r:id="rId15"/>
    <p:sldId id="283" r:id="rId16"/>
    <p:sldId id="300" r:id="rId17"/>
    <p:sldId id="301" r:id="rId18"/>
    <p:sldId id="260" r:id="rId19"/>
    <p:sldId id="297" r:id="rId20"/>
    <p:sldId id="294" r:id="rId21"/>
    <p:sldId id="295" r:id="rId22"/>
    <p:sldId id="298" r:id="rId23"/>
    <p:sldId id="299" r:id="rId24"/>
    <p:sldId id="277" r:id="rId25"/>
    <p:sldId id="278" r:id="rId2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F7F"/>
    <a:srgbClr val="FFFFE0"/>
    <a:srgbClr val="FFFFE5"/>
    <a:srgbClr val="FFDBB7"/>
    <a:srgbClr val="FFE5B4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3" d="100"/>
          <a:sy n="53" d="100"/>
        </p:scale>
        <p:origin x="71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15E668-72BD-48DC-B5D5-F37F0AA96029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DD6F2-B1E7-40D2-8A4F-5D4ACD9C90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549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これから発表を始め合させていただきます。</a:t>
            </a:r>
            <a:endParaRPr kumimoji="1" lang="en-US" altLang="ja-JP" dirty="0"/>
          </a:p>
          <a:p>
            <a:r>
              <a:rPr kumimoji="1" lang="ja-JP" altLang="en-US" dirty="0"/>
              <a:t>よろしくお願い致します。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5297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目次はこちらになります。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8714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まず、メンバー紹介を行います。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DD6F2-B1E7-40D2-8A4F-5D4ACD9C90E1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40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FDE4E48-EED5-7C1E-AF32-484F65CFECF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2478" y="1021204"/>
            <a:ext cx="5099538" cy="1354551"/>
          </a:xfrm>
        </p:spPr>
        <p:txBody>
          <a:bodyPr>
            <a:normAutofit/>
          </a:bodyPr>
          <a:lstStyle/>
          <a:p>
            <a:pPr algn="ctr"/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6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 txBox="1">
            <a:spLocks/>
          </p:cNvSpPr>
          <p:nvPr/>
        </p:nvSpPr>
        <p:spPr>
          <a:xfrm>
            <a:off x="6945921" y="2375755"/>
            <a:ext cx="4240823" cy="5451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FFA3D33-2C10-0D25-AAA3-F45FD294193B}"/>
              </a:ext>
            </a:extLst>
          </p:cNvPr>
          <p:cNvSpPr/>
          <p:nvPr/>
        </p:nvSpPr>
        <p:spPr>
          <a:xfrm>
            <a:off x="8062546" y="2882961"/>
            <a:ext cx="2558559" cy="3351701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75672-9EDF-E646-123F-3674CF195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AE50705-5811-3DE4-0C1D-0913A46874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110DCAD-62D4-62B4-D967-BE53E642C4E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8951FDA-D122-A719-1B53-ED92AB912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4AF5269-C5BA-D2EE-5A4D-4F10214ED54C}"/>
              </a:ext>
            </a:extLst>
          </p:cNvPr>
          <p:cNvSpPr/>
          <p:nvPr/>
        </p:nvSpPr>
        <p:spPr>
          <a:xfrm>
            <a:off x="4580792" y="1530623"/>
            <a:ext cx="2233246" cy="712175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タグ検索、日記検索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48528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621EF-3E88-4790-D774-A04F84470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842B5FD-CDF7-7A46-D1E7-EB8F6159FC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75AE0D-FDB2-C141-5CE3-478EFA57F14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EFBE6D4-892D-01AA-7D16-6440D413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8D0AB03-F66C-E8D5-72D5-AB75919E44B5}"/>
              </a:ext>
            </a:extLst>
          </p:cNvPr>
          <p:cNvSpPr/>
          <p:nvPr/>
        </p:nvSpPr>
        <p:spPr>
          <a:xfrm>
            <a:off x="3824654" y="1598625"/>
            <a:ext cx="4158761" cy="791308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自己分析：グラフ分析、キーワード分析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56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237B3-813F-F25A-AA52-96F29AD9D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1D6147F-B0B4-8BB4-33D9-AF8E3B80AE1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C2505D5-782C-23BC-5DF8-7F199B23E78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1EFF3C9-C20D-251D-7DF2-83917B913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D4F8F2E-C0F0-AE03-94E0-66746D62B84A}"/>
              </a:ext>
            </a:extLst>
          </p:cNvPr>
          <p:cNvSpPr/>
          <p:nvPr/>
        </p:nvSpPr>
        <p:spPr>
          <a:xfrm>
            <a:off x="4387362" y="1626578"/>
            <a:ext cx="2831123" cy="800100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コミュニティ：タイムライン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448673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4269" y="473513"/>
            <a:ext cx="2922777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84DD7-846C-F327-5DCB-EC43A7D0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C3E1487-92FD-A23D-B572-2628681007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BFD2770-5AE7-DCD2-1722-98043CD6A11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4040132-DADF-8E06-6EE4-903E10B87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0" y="702113"/>
            <a:ext cx="2118946" cy="1044143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</p:spTree>
    <p:extLst>
      <p:ext uri="{BB962C8B-B14F-4D97-AF65-F5344CB8AC3E}">
        <p14:creationId xmlns:p14="http://schemas.microsoft.com/office/powerpoint/2010/main" val="122833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3A4E471-F727-1AFF-5259-294CA8BCD7A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E89BE-E868-F896-DA81-F52FCA351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81B3E16-88C8-F905-45AB-92994BE6EB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59C2F9D-EA4C-583C-3448-995ADE8F731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AD697775-E24E-E0FA-0AC5-757F6E874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915356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9165EC-2B85-D18A-301F-1F8723791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3382281-1B26-956A-854F-CACF197D89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FC77374-C1BE-C5CD-D14E-AFBEF7E95F1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C77EC6A-1385-72F7-55FD-2FF5F2D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799" y="773190"/>
            <a:ext cx="4202723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441681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7E37F-7CF4-CEE7-2DB9-DABF72BF8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7DADA2E-3D71-C752-4F74-2821099C5A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1DFC-F0EB-F541-EB18-6506A7149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3800FC-47D8-74FE-D8B4-0643E36F8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名前：宮澤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担当箇所：グラフ分析、キーワード分析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0B546B1-9875-160A-4971-2076E7958D5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52637E49-BCB2-2B2D-E6AA-3C17C5E62F9D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60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00596-373B-3253-1D41-CE2672EA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5C80DC4-9C17-EEB7-1FC0-A2C6B5BA3B2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54DA608-2E8E-053A-F531-95853F493BE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6D90C919-CD9C-53D2-E0EC-FB84B889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20591" y="773188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FA06FCD-F23C-4F72-80C9-DA6837B101F0}"/>
              </a:ext>
            </a:extLst>
          </p:cNvPr>
          <p:cNvSpPr/>
          <p:nvPr/>
        </p:nvSpPr>
        <p:spPr>
          <a:xfrm>
            <a:off x="2242039" y="1678595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D72EEC-3C22-B053-157C-37DB67067022}"/>
              </a:ext>
            </a:extLst>
          </p:cNvPr>
          <p:cNvSpPr/>
          <p:nvPr/>
        </p:nvSpPr>
        <p:spPr>
          <a:xfrm>
            <a:off x="1960685" y="2545568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E23CD60-8552-9BD0-337B-B4BE69F30C40}"/>
              </a:ext>
            </a:extLst>
          </p:cNvPr>
          <p:cNvSpPr/>
          <p:nvPr/>
        </p:nvSpPr>
        <p:spPr>
          <a:xfrm>
            <a:off x="2242039" y="34290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0C9DF1D-7D37-40E7-7D91-993275A53014}"/>
              </a:ext>
            </a:extLst>
          </p:cNvPr>
          <p:cNvSpPr/>
          <p:nvPr/>
        </p:nvSpPr>
        <p:spPr>
          <a:xfrm>
            <a:off x="1960685" y="43206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Ⅳ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．制作過程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96146FF-3030-673D-A5C9-44DB69E0F1BA}"/>
              </a:ext>
            </a:extLst>
          </p:cNvPr>
          <p:cNvSpPr/>
          <p:nvPr/>
        </p:nvSpPr>
        <p:spPr>
          <a:xfrm>
            <a:off x="1664678" y="521220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Ⅴ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．デモ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7A35816-50E9-D085-620E-6C0485C01A9E}"/>
              </a:ext>
            </a:extLst>
          </p:cNvPr>
          <p:cNvSpPr/>
          <p:nvPr/>
        </p:nvSpPr>
        <p:spPr>
          <a:xfrm>
            <a:off x="6497516" y="1723820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Ⅵ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．導入後の変化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5CCD8EF-E60F-1476-60B1-55C49ADC4A8D}"/>
              </a:ext>
            </a:extLst>
          </p:cNvPr>
          <p:cNvSpPr/>
          <p:nvPr/>
        </p:nvSpPr>
        <p:spPr>
          <a:xfrm>
            <a:off x="6364899" y="2634667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Ⅶ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．工夫した点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365ECD7-BBF4-8613-D06F-29A30DC5B730}"/>
              </a:ext>
            </a:extLst>
          </p:cNvPr>
          <p:cNvSpPr/>
          <p:nvPr/>
        </p:nvSpPr>
        <p:spPr>
          <a:xfrm>
            <a:off x="6364899" y="3538352"/>
            <a:ext cx="2576146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Ⅷ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．苦労した点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6ED0326B-F3C4-1D8D-9FFA-114698EFD36E}"/>
              </a:ext>
            </a:extLst>
          </p:cNvPr>
          <p:cNvSpPr/>
          <p:nvPr/>
        </p:nvSpPr>
        <p:spPr>
          <a:xfrm>
            <a:off x="6497516" y="4352193"/>
            <a:ext cx="4887058" cy="7623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kumimoji="1" lang="ja-JP" altLang="en-US" sz="2400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．研修前・研修後で成長したこと</a:t>
            </a:r>
          </a:p>
        </p:txBody>
      </p:sp>
    </p:spTree>
    <p:extLst>
      <p:ext uri="{BB962C8B-B14F-4D97-AF65-F5344CB8AC3E}">
        <p14:creationId xmlns:p14="http://schemas.microsoft.com/office/powerpoint/2010/main" val="26164956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233C79-8AF9-E978-F601-33EFC5C7F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E14857-F835-4E99-B78A-B74A1B0ADC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B1AD4CC8-2B6E-C0DE-D4A3-96644E9CE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68F9A1C-D74B-CF3D-FE96-D62483BD9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名前：安井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役職：品質管理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担当箇所：マイページ、ユーザー情報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D6E4AAA-777A-FAB9-4B81-269C6EB51BF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C18F4BE3-5BCD-A596-6D4F-74AAAD13C2C2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64000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12BE9-4110-9478-8080-4EFCCEC79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A946EC7-93B1-0B15-F115-016F695249C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2DED74B0-9D45-28EC-8536-C16DF65B4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09A9F3-9127-4F79-3B90-D8DF2BA43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名前：中嶋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635E2C6-5519-9B2E-EE8B-ABB7F009F86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7257380-2433-3E6A-F707-D3F578188053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968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7E880-196D-D897-0322-27941AC9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2F066264-D8EB-56F2-B4FD-795C53D4CF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FA2C8C0-0539-1437-1636-953C0C2BB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59C8F-BCB1-BF06-76BE-6807C06E7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名前：渡辺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担当箇所：タイムライン、コメント機能、日記詳細画面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AACF0E-661B-9F99-F13F-83B5C2C67AB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419991C-32C6-D04D-DA59-A5F1111E048E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6791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F633-0BF9-35F9-D2C4-B79B76B69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FE6ED34-8BCC-ACFB-3185-4E49C4111CB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65BD52FA-521A-5BE7-BC3E-43D198788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1847" y="375404"/>
            <a:ext cx="7006340" cy="1207111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Ⅸ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</a:t>
            </a:r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97FB519-BCDD-DBBD-F654-1F94ECFC1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名前：ウィン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91014D7-4D8A-1AEE-BE31-C7580140E5A3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DF47B5FA-BB14-5048-D825-17C453B0925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516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9306798-2B9B-C90E-F7D4-3A00E9E5A4FA}"/>
              </a:ext>
            </a:extLst>
          </p:cNvPr>
          <p:cNvSpPr/>
          <p:nvPr/>
        </p:nvSpPr>
        <p:spPr>
          <a:xfrm>
            <a:off x="-70338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674420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893F8C4-0C39-137F-64F7-34E9F62F5E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682761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032" y="528251"/>
            <a:ext cx="3183774" cy="970252"/>
          </a:xfrm>
        </p:spPr>
        <p:txBody>
          <a:bodyPr>
            <a:normAutofit fontScale="90000"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Ⅰ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768681" y="213151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753763" y="3414997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83764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13151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45042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8038292" y="483764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402534" y="1897304"/>
            <a:ext cx="924291" cy="90380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515260" y="1926019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402534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402533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3" y="1910889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2" y="323529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6399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2303585" y="1424354"/>
            <a:ext cx="7455877" cy="2507265"/>
          </a:xfrm>
          <a:prstGeom prst="cloudCallout">
            <a:avLst>
              <a:gd name="adj1" fmla="val -7704"/>
              <a:gd name="adj2" fmla="val 68632"/>
            </a:avLst>
          </a:prstGeom>
          <a:solidFill>
            <a:srgbClr val="FFFFE5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2022" y="443744"/>
            <a:ext cx="2758676" cy="970252"/>
          </a:xfrm>
        </p:spPr>
        <p:txBody>
          <a:bodyPr>
            <a:norm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Ⅱ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3344006" y="1936248"/>
            <a:ext cx="606376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自分自身の気持ちの言語化、感情を整理する方法知りたい。</a:t>
            </a:r>
            <a:endParaRPr lang="en-US" altLang="ja-JP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6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6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6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6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2" name="図 1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CDA0E2B-78C5-19B2-9BCF-4B83530D4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2022" y="4056117"/>
            <a:ext cx="2926381" cy="292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3029998" y="1655155"/>
            <a:ext cx="720969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・マイページ、ユーザー登録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・タグ検索、日記検索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・日記詳細画面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・日記登録画面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7F56D-460C-3D07-90F7-3373898AA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61E744E7-2DCA-FAC2-9007-46A0F4E80B2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620052-E274-9D7A-0962-3A4C86138998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BF857F3-5673-86F9-C475-0242C531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pic>
        <p:nvPicPr>
          <p:cNvPr id="7" name="図 6" descr="カレンダー&#10;&#10;AI 生成コンテンツは誤りを含む可能性があります。">
            <a:extLst>
              <a:ext uri="{FF2B5EF4-FFF2-40B4-BE49-F238E27FC236}">
                <a16:creationId xmlns:a16="http://schemas.microsoft.com/office/drawing/2014/main" id="{18EE7718-B21E-BC61-B2E9-795F96740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447" y="2358687"/>
            <a:ext cx="6681105" cy="3671248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C7CC1428-0492-1161-0005-7583B6368778}"/>
              </a:ext>
            </a:extLst>
          </p:cNvPr>
          <p:cNvSpPr/>
          <p:nvPr/>
        </p:nvSpPr>
        <p:spPr>
          <a:xfrm>
            <a:off x="5114013" y="1566836"/>
            <a:ext cx="1726402" cy="622449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</a:t>
            </a:r>
          </a:p>
        </p:txBody>
      </p:sp>
    </p:spTree>
    <p:extLst>
      <p:ext uri="{BB962C8B-B14F-4D97-AF65-F5344CB8AC3E}">
        <p14:creationId xmlns:p14="http://schemas.microsoft.com/office/powerpoint/2010/main" val="30773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FE78E-F4C6-56C7-47E8-346549C24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A6DFF2D-0C5D-935E-F937-B0A13D1240E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36B201B-8EEF-7C8C-0A78-FB22833C1B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24D7AA15-BDFB-5305-BC44-328E3FE882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F1E4DCA-60BB-892C-FC6D-A671E67D8300}"/>
              </a:ext>
            </a:extLst>
          </p:cNvPr>
          <p:cNvSpPr/>
          <p:nvPr/>
        </p:nvSpPr>
        <p:spPr>
          <a:xfrm>
            <a:off x="4552859" y="1676514"/>
            <a:ext cx="2823887" cy="662240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マイページ、ユーザー登録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60808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8F5-F1B7-D181-21CD-09139D79F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78CDBA8-47B2-8210-F990-276D01EDD18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38088A6-4EA0-A0E1-FEDE-9E64603E65AA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0928EA69-EF38-5D42-084B-335C1632F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3EF53FB-6E49-C636-97EB-C9605D8CAE58}"/>
              </a:ext>
            </a:extLst>
          </p:cNvPr>
          <p:cNvSpPr/>
          <p:nvPr/>
        </p:nvSpPr>
        <p:spPr>
          <a:xfrm>
            <a:off x="4826977" y="1644163"/>
            <a:ext cx="1644161" cy="747346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日記詳細画面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38273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FA1DA-EF09-DA6E-3B3E-F859CFDB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93FFF6B-B06B-69D3-0AD6-929D5CBE4E1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D5CF80F-4C52-7BD7-ACAE-B8FCFDF6AB9D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ED2821B0-E6A2-F90C-0E2A-7D1BEA7F2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1370" y="560371"/>
            <a:ext cx="4062045" cy="970252"/>
          </a:xfrm>
        </p:spPr>
        <p:txBody>
          <a:bodyPr>
            <a:noAutofit/>
          </a:bodyPr>
          <a:lstStyle/>
          <a:p>
            <a:r>
              <a:rPr lang="en-US" altLang="ja-JP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Ⅲ</a:t>
            </a:r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．アプリの概要</a:t>
            </a: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A1A40C-0570-40FC-CF8E-CAFC211F60F3}"/>
              </a:ext>
            </a:extLst>
          </p:cNvPr>
          <p:cNvSpPr/>
          <p:nvPr/>
        </p:nvSpPr>
        <p:spPr>
          <a:xfrm>
            <a:off x="4958863" y="1590887"/>
            <a:ext cx="1661745" cy="747867"/>
          </a:xfrm>
          <a:prstGeom prst="roundRect">
            <a:avLst/>
          </a:prstGeom>
          <a:solidFill>
            <a:srgbClr val="FFBF7F"/>
          </a:solidFill>
          <a:ln>
            <a:solidFill>
              <a:srgbClr val="FFB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日記登録画面</a:t>
            </a:r>
            <a:endParaRPr lang="en-US" altLang="ja-JP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89090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553</Words>
  <Application>Microsoft Office PowerPoint</Application>
  <PresentationFormat>ワイド画面</PresentationFormat>
  <Paragraphs>173</Paragraphs>
  <Slides>25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BIZ UDPゴシック</vt:lpstr>
      <vt:lpstr>游ゴシック</vt:lpstr>
      <vt:lpstr>游ゴシック Light</vt:lpstr>
      <vt:lpstr>Arial</vt:lpstr>
      <vt:lpstr>Office テーマ</vt:lpstr>
      <vt:lpstr>7月成果発表会</vt:lpstr>
      <vt:lpstr>目次</vt:lpstr>
      <vt:lpstr>Ⅰ．メンバー紹介</vt:lpstr>
      <vt:lpstr>Ⅱ．開発背景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Ⅲ．アプリの概要</vt:lpstr>
      <vt:lpstr>Ⅳ．制作過程</vt:lpstr>
      <vt:lpstr>Ⅴ．デモ</vt:lpstr>
      <vt:lpstr>Ⅵ．導入後の変化</vt:lpstr>
      <vt:lpstr>Ⅶ．工夫した点</vt:lpstr>
      <vt:lpstr>Ⅷ．苦労した点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Ⅸ．研修前・研修後で成長したこと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46</cp:revision>
  <dcterms:created xsi:type="dcterms:W3CDTF">2025-07-11T07:01:58Z</dcterms:created>
  <dcterms:modified xsi:type="dcterms:W3CDTF">2025-07-23T01:15:44Z</dcterms:modified>
</cp:coreProperties>
</file>