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6" r:id="rId4"/>
    <p:sldId id="280" r:id="rId5"/>
    <p:sldId id="281" r:id="rId6"/>
    <p:sldId id="282" r:id="rId7"/>
    <p:sldId id="283" r:id="rId8"/>
    <p:sldId id="284" r:id="rId9"/>
    <p:sldId id="285" r:id="rId10"/>
    <p:sldId id="260" r:id="rId11"/>
    <p:sldId id="288" r:id="rId12"/>
    <p:sldId id="290" r:id="rId13"/>
    <p:sldId id="287" r:id="rId14"/>
    <p:sldId id="289" r:id="rId15"/>
    <p:sldId id="291" r:id="rId16"/>
    <p:sldId id="277" r:id="rId17"/>
    <p:sldId id="278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16200-15D8-A571-2EAF-2C0C5214C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6532" y="1580482"/>
            <a:ext cx="5659315" cy="766763"/>
          </a:xfrm>
        </p:spPr>
        <p:txBody>
          <a:bodyPr>
            <a:normAutofit/>
          </a:bodyPr>
          <a:lstStyle/>
          <a:p>
            <a:r>
              <a:rPr kumimoji="1" lang="en-US" altLang="ja-JP" sz="4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kumimoji="1" lang="ja-JP" altLang="en-US" sz="4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9545" y="2716823"/>
            <a:ext cx="4240823" cy="545123"/>
          </a:xfrm>
        </p:spPr>
        <p:txBody>
          <a:bodyPr>
            <a:normAutofit/>
          </a:bodyPr>
          <a:lstStyle/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kumimoji="1"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16160DF-60B3-465F-C490-D2F374166EDB}"/>
              </a:ext>
            </a:extLst>
          </p:cNvPr>
          <p:cNvSpPr/>
          <p:nvPr/>
        </p:nvSpPr>
        <p:spPr>
          <a:xfrm>
            <a:off x="8370276" y="3261946"/>
            <a:ext cx="2558559" cy="33517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920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32046-15FD-7E58-CCDA-58F390B7C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3ADBF-7116-676E-3FDB-A2037AE1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B25327-445A-B0D0-BFC4-F1066EECA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宮澤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グラフ分析、キーワード分析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005512-2E60-EE52-7B1A-B130D616E70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A17D3A0-1747-7E17-707B-297D2638512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55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EDF4C-3311-A4EE-B3EC-921E7A15B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0E6F4-592A-8FB0-D00D-E35DAE66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AF635B-4948-0866-F17E-4EC05DD16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安井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ユーザー情報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77AAB70-EF71-00FD-DA7E-1AE62B1BEE69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6E0E529-EB78-6B78-5248-4562EC4AD77B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00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91C3-E800-5ECE-B40C-341C959FD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75BFB4-9AB7-B75F-1E33-E5DD23C5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3F4FF-D993-9DD9-5148-40BF61419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中嶋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担当箇所：日記検索、タグ検索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FBBF54-E02F-98A6-B40E-734CD31EFFD0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60C2834-A7EF-9F0E-7D54-C49880C7E9AA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81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A9EDF-5D2A-D7BA-0DB6-8654EE301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0CE525-79BE-3C97-247B-B459FEE3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335A5A-3941-3E0F-DF89-96856D5E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渡辺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タイムライン、コメント機能、日記詳細画面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1266E84-8E7F-8B43-8587-9E4AE77BA76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6970359-5224-7131-0F33-78F7F53FAAE8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843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2EC79-10A1-986C-4E46-F37AAE905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336C86-BB5E-5C03-CD4A-8EEBC674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EF3729-E400-4D2B-8E38-C9015AA1D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ウィン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25AFEE1-EC8C-1526-12AC-A62083A9A15B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C51C942-D193-97D3-922A-EBAFED0FEB95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01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567569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0" y="650097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540" y="417125"/>
            <a:ext cx="2933701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4055855" y="2010151"/>
            <a:ext cx="1954820" cy="59787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4055855" y="3250522"/>
            <a:ext cx="1954820" cy="59787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999492" y="4519050"/>
            <a:ext cx="1954820" cy="59787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09345" y="1972022"/>
            <a:ext cx="1954820" cy="59787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09345" y="3130061"/>
            <a:ext cx="1954820" cy="59787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7941576" y="4409736"/>
            <a:ext cx="1954820" cy="59787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9EFB9BD7-FFF2-F045-9EFE-69B1AED61A33}"/>
              </a:ext>
            </a:extLst>
          </p:cNvPr>
          <p:cNvSpPr/>
          <p:nvPr/>
        </p:nvSpPr>
        <p:spPr>
          <a:xfrm>
            <a:off x="2460206" y="4519050"/>
            <a:ext cx="679194" cy="6109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327835" y="1856892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66AD609-D53F-BD89-A686-9E583795550E}"/>
              </a:ext>
            </a:extLst>
          </p:cNvPr>
          <p:cNvSpPr/>
          <p:nvPr/>
        </p:nvSpPr>
        <p:spPr>
          <a:xfrm>
            <a:off x="2460206" y="3195615"/>
            <a:ext cx="679194" cy="6109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C65C5B9A-8312-5EAE-D438-5265317AF77E}"/>
              </a:ext>
            </a:extLst>
          </p:cNvPr>
          <p:cNvSpPr/>
          <p:nvPr/>
        </p:nvSpPr>
        <p:spPr>
          <a:xfrm>
            <a:off x="6814405" y="1972022"/>
            <a:ext cx="679194" cy="6109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9C5DEED1-F519-7AAA-D914-1010E5CC482D}"/>
              </a:ext>
            </a:extLst>
          </p:cNvPr>
          <p:cNvSpPr/>
          <p:nvPr/>
        </p:nvSpPr>
        <p:spPr>
          <a:xfrm>
            <a:off x="6814405" y="3148345"/>
            <a:ext cx="679194" cy="6109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EAA0BA0F-3793-79C5-AB3D-CBB9A93229F3}"/>
              </a:ext>
            </a:extLst>
          </p:cNvPr>
          <p:cNvSpPr/>
          <p:nvPr/>
        </p:nvSpPr>
        <p:spPr>
          <a:xfrm>
            <a:off x="6814405" y="4409736"/>
            <a:ext cx="679194" cy="6109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440560" y="1893247"/>
            <a:ext cx="698840" cy="7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3698628" y="1652954"/>
            <a:ext cx="6652381" cy="3068515"/>
          </a:xfrm>
          <a:prstGeom prst="cloudCallout">
            <a:avLst>
              <a:gd name="adj1" fmla="val -46732"/>
              <a:gd name="adj2" fmla="val 44744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724" y="365896"/>
            <a:ext cx="2116602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4287246" y="2347435"/>
            <a:ext cx="60637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8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「本音を表に出すのが苦手」</a:t>
            </a:r>
            <a:endParaRPr lang="en-US" altLang="ja-JP" sz="18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自分自身の気持ちの言語化、感情を整理する方法</a:t>
            </a:r>
            <a:endParaRPr lang="en-US" altLang="ja-JP" sz="18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sz="18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8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「同世代との交流の少なさ」</a:t>
            </a:r>
            <a:endParaRPr lang="en-US" altLang="ja-JP" sz="18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異なる年齢層の従業員が多く、同世代がいない。</a:t>
            </a:r>
          </a:p>
        </p:txBody>
      </p:sp>
      <p:pic>
        <p:nvPicPr>
          <p:cNvPr id="11" name="図 10" descr="抽象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4D6418C6-8225-4C0B-BD62-A8FDAE25A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25" y="2691852"/>
            <a:ext cx="2866292" cy="28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04" y="560371"/>
            <a:ext cx="2662382" cy="970252"/>
          </a:xfrm>
        </p:spPr>
        <p:txBody>
          <a:bodyPr>
            <a:normAutofit fontScale="90000"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348338-0781-28D7-0C6D-4592281A4C05}"/>
              </a:ext>
            </a:extLst>
          </p:cNvPr>
          <p:cNvSpPr txBox="1"/>
          <p:nvPr/>
        </p:nvSpPr>
        <p:spPr>
          <a:xfrm>
            <a:off x="2847820" y="1920333"/>
            <a:ext cx="72096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・ホーム画面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・マイページ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・日記：日記検索・日記登録、タグ検索、感情スタンプ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・自己分析：グラフ分析、キーワード分析</a:t>
            </a:r>
          </a:p>
          <a:p>
            <a:pPr>
              <a:buNone/>
            </a:pPr>
            <a:endParaRPr lang="ja-JP" altLang="en-US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・コミュニティ：タイムライン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128" y="491097"/>
            <a:ext cx="2182092" cy="1044143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制作過程</a:t>
            </a: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82" y="553382"/>
            <a:ext cx="3235036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83E7D-5850-A681-71BD-2A94C39F8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153E903-4502-C830-E23B-AF11DA5709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B122C34-6679-3862-1840-E0586DDD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840" y="509420"/>
            <a:ext cx="2705099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68183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F45A9-9EA9-2D3E-827F-2727B8FCF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EE7B1C-E95B-E256-3EA5-22C327D45930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206875B-98AF-1BF0-0807-92699696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893" y="552495"/>
            <a:ext cx="2579255" cy="988724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321000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372</Words>
  <Application>Microsoft Office PowerPoint</Application>
  <PresentationFormat>ワイド画面</PresentationFormat>
  <Paragraphs>122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BIZ UDPゴシック</vt:lpstr>
      <vt:lpstr>游ゴシック</vt:lpstr>
      <vt:lpstr>游ゴシック Light</vt:lpstr>
      <vt:lpstr>Arial</vt:lpstr>
      <vt:lpstr>Courier New</vt:lpstr>
      <vt:lpstr>Office テーマ</vt:lpstr>
      <vt:lpstr>7月成果発表会</vt:lpstr>
      <vt:lpstr>目次</vt:lpstr>
      <vt:lpstr>メンバー紹介</vt:lpstr>
      <vt:lpstr>開発背景</vt:lpstr>
      <vt:lpstr>アプリの概要</vt:lpstr>
      <vt:lpstr>制作過程</vt:lpstr>
      <vt:lpstr>導入後の変化</vt:lpstr>
      <vt:lpstr>工夫した点</vt:lpstr>
      <vt:lpstr>苦労した点</vt:lpstr>
      <vt:lpstr>研修前・研修後で成長したこと</vt:lpstr>
      <vt:lpstr>研修前・研修後で成長したこと</vt:lpstr>
      <vt:lpstr>研修前・研修後で成長したこと</vt:lpstr>
      <vt:lpstr>研修前・研修後で成長したこと</vt:lpstr>
      <vt:lpstr>研修前・研修後で成長したこと</vt:lpstr>
      <vt:lpstr>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23</cp:revision>
  <dcterms:created xsi:type="dcterms:W3CDTF">2025-07-11T07:01:58Z</dcterms:created>
  <dcterms:modified xsi:type="dcterms:W3CDTF">2025-07-18T03:57:19Z</dcterms:modified>
</cp:coreProperties>
</file>