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0" y="650097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40" y="417125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4055855" y="201015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4055855" y="32505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999492" y="4519050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09345" y="19720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09345" y="313006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941576" y="4409736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EFB9BD7-FFF2-F045-9EFE-69B1AED61A33}"/>
              </a:ext>
            </a:extLst>
          </p:cNvPr>
          <p:cNvSpPr/>
          <p:nvPr/>
        </p:nvSpPr>
        <p:spPr>
          <a:xfrm>
            <a:off x="2460206" y="4519050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27835" y="1856892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6AD609-D53F-BD89-A686-9E583795550E}"/>
              </a:ext>
            </a:extLst>
          </p:cNvPr>
          <p:cNvSpPr/>
          <p:nvPr/>
        </p:nvSpPr>
        <p:spPr>
          <a:xfrm>
            <a:off x="2460206" y="319561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65C5B9A-8312-5EAE-D438-5265317AF77E}"/>
              </a:ext>
            </a:extLst>
          </p:cNvPr>
          <p:cNvSpPr/>
          <p:nvPr/>
        </p:nvSpPr>
        <p:spPr>
          <a:xfrm>
            <a:off x="6814405" y="1972022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C5DEED1-F519-7AAA-D914-1010E5CC482D}"/>
              </a:ext>
            </a:extLst>
          </p:cNvPr>
          <p:cNvSpPr/>
          <p:nvPr/>
        </p:nvSpPr>
        <p:spPr>
          <a:xfrm>
            <a:off x="6814405" y="314834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AA0BA0F-3793-79C5-AB3D-CBB9A93229F3}"/>
              </a:ext>
            </a:extLst>
          </p:cNvPr>
          <p:cNvSpPr/>
          <p:nvPr/>
        </p:nvSpPr>
        <p:spPr>
          <a:xfrm>
            <a:off x="6814405" y="4409736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440560" y="1893247"/>
            <a:ext cx="69884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698628" y="1652954"/>
            <a:ext cx="6652381" cy="3068515"/>
          </a:xfrm>
          <a:prstGeom prst="cloudCallout">
            <a:avLst>
              <a:gd name="adj1" fmla="val -46732"/>
              <a:gd name="adj2" fmla="val 4474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724" y="365896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287246" y="2347435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2691852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04" y="560371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613640" y="2201687"/>
            <a:ext cx="7209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・日記：タグ検索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キーワード分析</a:t>
            </a: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28" y="491097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553382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40" y="509420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3" y="552495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362</Words>
  <Application>Microsoft Office PowerPoint</Application>
  <PresentationFormat>ワイド画面</PresentationFormat>
  <Paragraphs>120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21</cp:revision>
  <dcterms:created xsi:type="dcterms:W3CDTF">2025-07-11T07:01:58Z</dcterms:created>
  <dcterms:modified xsi:type="dcterms:W3CDTF">2025-07-18T01:12:09Z</dcterms:modified>
</cp:coreProperties>
</file>