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7F"/>
    <a:srgbClr val="FFFFE0"/>
    <a:srgbClr val="FFFFE5"/>
    <a:srgbClr val="FFDBB7"/>
    <a:srgbClr val="FFE5B4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580792" y="1530623"/>
            <a:ext cx="2233246" cy="712175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824654" y="1598625"/>
            <a:ext cx="4158761" cy="791308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自己分析：グラフ分析、キーワード分析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26578"/>
            <a:ext cx="2831123" cy="800100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コミュニティ：タイムライン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552859" y="1676514"/>
            <a:ext cx="2823887" cy="662240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4826977" y="1644163"/>
            <a:ext cx="1644161" cy="747346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4958863" y="1590887"/>
            <a:ext cx="1661745" cy="747867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550</Words>
  <Application>Microsoft Office PowerPoint</Application>
  <PresentationFormat>ワイド画面</PresentationFormat>
  <Paragraphs>168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45</cp:revision>
  <dcterms:created xsi:type="dcterms:W3CDTF">2025-07-11T07:01:58Z</dcterms:created>
  <dcterms:modified xsi:type="dcterms:W3CDTF">2025-07-23T00:48:56Z</dcterms:modified>
</cp:coreProperties>
</file>