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300" r:id="rId10"/>
    <p:sldId id="301" r:id="rId11"/>
    <p:sldId id="260" r:id="rId12"/>
    <p:sldId id="297" r:id="rId13"/>
    <p:sldId id="294" r:id="rId14"/>
    <p:sldId id="295" r:id="rId15"/>
    <p:sldId id="298" r:id="rId16"/>
    <p:sldId id="299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7887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9" name="図 8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51F6155-3724-AB88-BE4A-7550FB12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980" y="4224686"/>
            <a:ext cx="2417919" cy="24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452</Words>
  <Application>Microsoft Office PowerPoint</Application>
  <PresentationFormat>ワイド画面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42</cp:revision>
  <dcterms:created xsi:type="dcterms:W3CDTF">2025-07-11T07:01:58Z</dcterms:created>
  <dcterms:modified xsi:type="dcterms:W3CDTF">2025-07-22T04:41:08Z</dcterms:modified>
</cp:coreProperties>
</file>