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0452" autoAdjust="0"/>
  </p:normalViewPr>
  <p:slideViewPr>
    <p:cSldViewPr snapToGrid="0">
      <p:cViewPr varScale="1">
        <p:scale>
          <a:sx n="48" d="100"/>
          <a:sy n="48" d="100"/>
        </p:scale>
        <p:origin x="19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67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721469" y="1496215"/>
            <a:ext cx="2233246" cy="712175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736731" y="1598625"/>
            <a:ext cx="4158761" cy="791308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00201"/>
            <a:ext cx="2831123" cy="80010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3130794" y="1652954"/>
            <a:ext cx="5643196" cy="422137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464935" y="1667721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5130311" y="1608994"/>
            <a:ext cx="1644161" cy="747346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5121520" y="1642534"/>
            <a:ext cx="1626414" cy="732672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CDD8A597-2990-8C11-1004-72FE550C6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00" y="2487117"/>
            <a:ext cx="5677799" cy="36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550</Words>
  <Application>Microsoft Office PowerPoint</Application>
  <PresentationFormat>ワイド画面</PresentationFormat>
  <Paragraphs>169</Paragraphs>
  <Slides>25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トゥ ミャッ ウィン</cp:lastModifiedBy>
  <cp:revision>57</cp:revision>
  <dcterms:created xsi:type="dcterms:W3CDTF">2025-07-11T07:01:58Z</dcterms:created>
  <dcterms:modified xsi:type="dcterms:W3CDTF">2025-07-23T09:23:35Z</dcterms:modified>
</cp:coreProperties>
</file>