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86" r:id="rId4"/>
    <p:sldId id="280" r:id="rId5"/>
    <p:sldId id="281" r:id="rId6"/>
    <p:sldId id="282" r:id="rId7"/>
    <p:sldId id="283" r:id="rId8"/>
    <p:sldId id="284" r:id="rId9"/>
    <p:sldId id="285" r:id="rId10"/>
    <p:sldId id="260" r:id="rId11"/>
    <p:sldId id="288" r:id="rId12"/>
    <p:sldId id="290" r:id="rId13"/>
    <p:sldId id="287" r:id="rId14"/>
    <p:sldId id="289" r:id="rId15"/>
    <p:sldId id="291" r:id="rId16"/>
    <p:sldId id="277" r:id="rId17"/>
    <p:sldId id="278" r:id="rId1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E0"/>
    <a:srgbClr val="FFDBB7"/>
    <a:srgbClr val="FFE5B4"/>
    <a:srgbClr val="FFBF7F"/>
    <a:srgbClr val="FFFFCC"/>
    <a:srgbClr val="FFCC66"/>
    <a:srgbClr val="FFCC99"/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7" d="100"/>
          <a:sy n="87" d="100"/>
        </p:scale>
        <p:origin x="40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83F12-31C3-476D-3BC3-6087B10489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E5F49BB-0B20-7250-26A5-799E79C26B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70CDE1A-197C-6255-CCD7-2EEE6D5D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019E98-206C-7E98-21C8-96E15E3B6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7E3E9A-7122-2850-E46B-DC3E4ED6B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056241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60D166-E15E-BC4E-2BC3-2F88E4220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9F46C1F-346C-A62E-846B-F43F4C1B25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FABCF4-80EF-83A4-5F3B-4021DC76D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744A66-729D-2E1A-57A9-33580188C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067E8F-B840-19DD-1991-5431F5BD4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41878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1DD9BD7-DAAA-9B88-4E61-8707A9B7E3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ADA188CF-5E66-15BB-78E2-E382995A36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1E59B6F-9AB3-9A1E-03C1-1064B09F7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BDE255-CA28-DB1F-5529-71EC772DF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5D65657-944C-12B3-0B82-C8FE4421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350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2841374-4E1A-C0B8-2A0A-CB9B660E5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D091D03-8E08-66A7-CEEF-50FE4E3B1E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75E32E-E13A-0A2F-10B5-3FE8D58EC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F9BB258-53E0-B540-3798-C1B7A3A46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A4943FA-1034-D94E-4AD5-6091D6BA2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43606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0EA725F-6AF4-7163-0842-9AA1B3025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4F8206E-EAF0-5FD7-CF1D-0DD840BD3A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824B1B5-D2DD-8CF6-7792-F94C3783C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C80236-0B29-868A-E507-B829A365C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6A52CD-0296-3BA0-4724-A37F8AEB0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24162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F5BE750-4720-C262-47C9-FF3B2A507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1FB5A6C-1408-86F4-F344-47BB98A487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7EF552D-3047-81D9-BF52-4BE1E8FD6F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266BA03-9785-D994-7FBC-F457991F6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9E6A3AA-F18C-C8F8-4735-73E9B3EE7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6A0C05B-7007-4CA8-4011-EB9EF8D0B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9360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787174A-F619-A1D3-58E0-77A56F97C2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F3FFB21-4B28-7CDD-3074-F69F924D9D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A7D5FA-7D4B-8691-5947-469C3EA39E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FB2DDFD-2685-38D1-0C2B-88B29D777A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72043D0-C8C4-0521-7317-C509F91374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2675DFE-EF3D-EAB0-327D-F4EB4C35E1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469E2DE-8BC0-63CE-86D0-A90E63C7B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B6FAF8E4-E58D-50D2-6F7B-AFAFE9171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4431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4F4D4B-D82A-57F7-9050-494AF9B33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51A4A6FA-A7C2-2241-B723-7A36EC34D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D01ACB-9403-BB42-7CAE-9FF8A27CE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DC96AD9-9BB9-195F-29E7-ECF0E4F7BA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039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D0195CB-1D7F-C104-1193-AD1161D431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A976156-C132-AFCF-EDD9-3E5B6E5F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4930EED-771E-2E62-E92E-95D63A7AA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11913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FEE7BB-A87A-13D4-FBC2-D69FA67C3E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95C3F6-2321-1E4A-CE59-602EBB0CFF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44AB2AB-D087-BC46-8F03-09FD6E56B1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3399D8-4158-E4A7-AFA5-E13DA6B4F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9D2585F-CF3B-17F1-6015-9CD589BDD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BC3B484-AC79-1EDE-7657-6727CFBF65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626935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7A9E20E-C1AA-6E5A-DA3E-4E6D580B33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C6B8D1B-C761-0A25-C141-BF2407D3174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B8F608FF-8C0C-483E-0186-A0645F6501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88421B3-FA17-7973-2B84-6FB4DAA217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FAD60-27D9-44AE-82D7-77B581F6BE63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0CD962B-61C0-C025-C964-E7609B02C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590A2DC-A641-5336-6D89-9CD08D576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7543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ED0D9C-7C17-13F1-A925-90A096776F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E84413C-5FAE-344E-340E-3110C5CD34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BC0E2E5-AF80-4D10-31F9-86DB5904D9B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FFAD60-27D9-44AE-82D7-77B581F6BE63}" type="datetimeFigureOut">
              <a:rPr kumimoji="1" lang="ja-JP" altLang="en-US" smtClean="0"/>
              <a:t>2025/7/21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5E4A9EB-16C5-3D90-B0A9-100935612E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F6BD94-F230-82C3-1DF6-EEB49DC397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3A8DCC-C42B-4215-B182-CC6DF3E4658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89029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D816200-15D8-A571-2EAF-2C0C5214C3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46532" y="1580482"/>
            <a:ext cx="5659315" cy="766763"/>
          </a:xfrm>
        </p:spPr>
        <p:txBody>
          <a:bodyPr>
            <a:normAutofit/>
          </a:bodyPr>
          <a:lstStyle/>
          <a:p>
            <a:r>
              <a:rPr kumimoji="1" lang="en-US" altLang="ja-JP" sz="4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7</a:t>
            </a:r>
            <a:r>
              <a:rPr kumimoji="1" lang="ja-JP" altLang="en-US" sz="44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月成果発表会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B17D864C-C50A-9EDC-C9C4-38ADDB347D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19545" y="2716823"/>
            <a:ext cx="4240823" cy="545123"/>
          </a:xfrm>
        </p:spPr>
        <p:txBody>
          <a:bodyPr>
            <a:normAutofit/>
          </a:bodyPr>
          <a:lstStyle/>
          <a:p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チーム名：</a:t>
            </a:r>
            <a:r>
              <a:rPr kumimoji="1" lang="en-US" altLang="ja-JP" sz="2000" dirty="0" err="1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MoguMogu★Mix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16160DF-60B3-465F-C490-D2F374166EDB}"/>
              </a:ext>
            </a:extLst>
          </p:cNvPr>
          <p:cNvSpPr/>
          <p:nvPr/>
        </p:nvSpPr>
        <p:spPr>
          <a:xfrm>
            <a:off x="8370276" y="3261946"/>
            <a:ext cx="2558559" cy="335170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川　　﨑　　春　　菜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zh-TW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　　澤　　優　　斗</a:t>
            </a:r>
            <a:endParaRPr kumimoji="1"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zh-TW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　　井　　拓　　海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　　嶋　　裕　　人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　　辺　　未　　来</a:t>
            </a:r>
            <a:endParaRPr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r>
              <a:rPr kumimoji="1"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トゥ　ミャッ　ウィン</a:t>
            </a:r>
            <a:endParaRPr kumimoji="1" lang="en-US" altLang="ja-JP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algn="ctr"/>
            <a:endParaRPr kumimoji="1" lang="ja-JP" altLang="en-US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492044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EF6CB4B-A4CC-B93B-870B-76E48E15E04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8064990F-8CEB-F78B-C614-EBE557068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5CA9E37-89C9-8145-1E5C-98A3F37A45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名前：川﨑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役職：リーダー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担当箇所：ログイン画面・新規登録画面、ホーム画面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56C50C-BAA7-4B6D-AE24-5E7FA0FEF92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E0680914-3528-BBD0-23C6-8DAD5B7E50A6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6" name="図 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C46BF24F-048E-6290-FE18-F14E884FD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251529" y="2125552"/>
            <a:ext cx="797862" cy="877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13540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32046-15FD-7E58-CCDA-58F390B7C6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233ADBF-7116-676E-3FDB-A2037AE1E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FB25327-445A-B0D0-BFC4-F1066EECA9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宮澤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en-US" altLang="ja-JP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グラフ分析、キーワード分析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5005512-2E60-EE52-7B1A-B130D616E70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A17D3A0-1747-7E17-707B-297D26385129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46559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4EDF4C-3311-A4EE-B3EC-921E7A15BF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60E6F4-592A-8FB0-D00D-E35DAE661E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2AF635B-4948-0866-F17E-4EC05DD16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安井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担当箇所：マイページ、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ユーザー情報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77AAB70-EF71-00FD-DA7E-1AE62B1BEE69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F6E0E529-EB78-6B78-5248-4562EC4AD77B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0037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E691C3-E800-5ECE-B40C-341C959FD9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375BFB4-9AB7-B75F-1E33-E5DD23C58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A3F4FF-D993-9DD9-5148-40BF614191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中嶋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役職：機能担当</a:t>
            </a: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担当箇所：日記検索、タグ検索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BFBBF54-E02F-98A6-B40E-734CD31EFFD0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860C2834-A7EF-9F0E-7D54-C49880C7E9AA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598179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A9EDF-5D2A-D7BA-0DB6-8654EE3012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0CE525-79BE-3C97-247B-B459FEE33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335A5A-3941-3E0F-DF89-96856D5E1B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渡辺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タイムライン、コメント機能、日記詳細画面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1266E84-8E7F-8B43-8587-9E4AE77BA76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36970359-5224-7131-0F33-78F7F53FAAE8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788433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62EC79-10A1-986C-4E46-F37AAE905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336C86-BB5E-5C03-CD4A-8EEBC6749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73601" y="375404"/>
            <a:ext cx="6494585" cy="1207111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研修前・研修後で成長したこと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0EF3729-E400-4D2B-8E38-C9015AA1D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4561" y="1960685"/>
            <a:ext cx="6796453" cy="378948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名前：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ウィン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役職：</a:t>
            </a:r>
            <a:r>
              <a:rPr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</a:t>
            </a: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担当箇所：日記登録画面、リアクション機能、投稿機能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研修前：</a:t>
            </a:r>
          </a:p>
          <a:p>
            <a:endParaRPr kumimoji="1" lang="ja-JP" altLang="en-US" sz="2000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 marL="0" indent="0">
              <a:buNone/>
            </a:pPr>
            <a:r>
              <a:rPr kumimoji="1" lang="ja-JP" altLang="en-US" sz="2000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研修後：</a:t>
            </a:r>
          </a:p>
          <a:p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25AFEE1-EC8C-1526-12AC-A62083A9A15B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楕円 4">
            <a:extLst>
              <a:ext uri="{FF2B5EF4-FFF2-40B4-BE49-F238E27FC236}">
                <a16:creationId xmlns:a16="http://schemas.microsoft.com/office/drawing/2014/main" id="{4C51C942-D193-97D3-922A-EBAFED0FEB95}"/>
              </a:ext>
            </a:extLst>
          </p:cNvPr>
          <p:cNvSpPr/>
          <p:nvPr/>
        </p:nvSpPr>
        <p:spPr>
          <a:xfrm>
            <a:off x="2039576" y="1960685"/>
            <a:ext cx="1221769" cy="1207111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80153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626C81-84CA-0888-7879-12B69E7617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3FDBD43-FD0C-7270-A59C-E14516869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71391" y="753918"/>
            <a:ext cx="1249218" cy="1062614"/>
          </a:xfrm>
        </p:spPr>
        <p:txBody>
          <a:bodyPr>
            <a:normAutofit/>
          </a:bodyPr>
          <a:lstStyle/>
          <a:p>
            <a:r>
              <a:rPr kumimoji="1"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謝辞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AB19DC7-029E-6BDB-0DCF-07597F6F79CF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0FFAEF7A-E5C0-A4C9-4664-82F867DBAAD6}"/>
              </a:ext>
            </a:extLst>
          </p:cNvPr>
          <p:cNvSpPr/>
          <p:nvPr/>
        </p:nvSpPr>
        <p:spPr>
          <a:xfrm>
            <a:off x="2567569" y="2253774"/>
            <a:ext cx="7582424" cy="235045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研修講師の皆様、ならびに研修事務局の皆様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一緒に学習してくれたクラスの仲間たち</a:t>
            </a:r>
            <a:endParaRPr lang="en-US" altLang="ja-JP" sz="2200" b="1" i="0" dirty="0">
              <a:solidFill>
                <a:schemeClr val="bg2">
                  <a:lumMod val="25000"/>
                </a:schemeClr>
              </a:solidFill>
              <a:effectLst/>
              <a:latin typeface="Courier New" panose="02070309020205020404" pitchFamily="49" charset="0"/>
            </a:endParaRPr>
          </a:p>
          <a:p>
            <a:br>
              <a:rPr lang="ja-JP" altLang="en-US" sz="2200" b="1" dirty="0">
                <a:solidFill>
                  <a:schemeClr val="bg2">
                    <a:lumMod val="25000"/>
                  </a:schemeClr>
                </a:solidFill>
              </a:rPr>
            </a:b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研修に参加させてくれた</a:t>
            </a:r>
            <a:r>
              <a:rPr lang="ja-JP" altLang="en-US" sz="2200" b="1" dirty="0">
                <a:solidFill>
                  <a:schemeClr val="bg2">
                    <a:lumMod val="25000"/>
                  </a:schemeClr>
                </a:solidFill>
                <a:latin typeface="Courier New" panose="02070309020205020404" pitchFamily="49" charset="0"/>
              </a:rPr>
              <a:t>企業</a:t>
            </a:r>
            <a:r>
              <a:rPr lang="ja-JP" altLang="en-US" sz="2200" b="1" i="0" dirty="0">
                <a:solidFill>
                  <a:schemeClr val="bg2">
                    <a:lumMod val="25000"/>
                  </a:schemeClr>
                </a:solidFill>
                <a:effectLst/>
                <a:latin typeface="Courier New" panose="02070309020205020404" pitchFamily="49" charset="0"/>
              </a:rPr>
              <a:t>の皆様に御礼申し上げます。</a:t>
            </a:r>
            <a:endParaRPr kumimoji="1" lang="ja-JP" altLang="en-US" sz="22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617007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910F90-0610-0FF8-5063-CB0471949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90711750-0E4B-FA23-3B6E-DC5F8ADC1312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325477A-AAD9-B1BD-CCEC-54721EBC090A}"/>
              </a:ext>
            </a:extLst>
          </p:cNvPr>
          <p:cNvSpPr/>
          <p:nvPr/>
        </p:nvSpPr>
        <p:spPr>
          <a:xfrm>
            <a:off x="3472615" y="2422236"/>
            <a:ext cx="5403530" cy="110484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sz="2800" b="1" dirty="0">
                <a:solidFill>
                  <a:schemeClr val="bg2">
                    <a:lumMod val="25000"/>
                  </a:schemeClr>
                </a:solidFill>
              </a:rPr>
              <a:t>ご清聴ありがとうございました</a:t>
            </a:r>
          </a:p>
        </p:txBody>
      </p:sp>
    </p:spTree>
    <p:extLst>
      <p:ext uri="{BB962C8B-B14F-4D97-AF65-F5344CB8AC3E}">
        <p14:creationId xmlns:p14="http://schemas.microsoft.com/office/powerpoint/2010/main" val="163545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52490B-6B06-E5F9-7BF5-BC9F08F9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65774D0-3536-68E2-5354-091F99CF73A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F481016-EC6E-341A-1A8F-F03975AC42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60730" y="650097"/>
            <a:ext cx="1350818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目次</a:t>
            </a:r>
          </a:p>
        </p:txBody>
      </p:sp>
    </p:spTree>
    <p:extLst>
      <p:ext uri="{BB962C8B-B14F-4D97-AF65-F5344CB8AC3E}">
        <p14:creationId xmlns:p14="http://schemas.microsoft.com/office/powerpoint/2010/main" val="119261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6AD1C-D90A-575F-24CE-E47D500D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55FDCDA-5B1F-917F-69E4-4B12270B333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9D7BF1D-1B2C-C63C-0F9B-6316405D98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E49DED0B-25BE-3EFA-6D65-9517675EC8FE}"/>
              </a:ext>
            </a:extLst>
          </p:cNvPr>
          <p:cNvSpPr/>
          <p:nvPr/>
        </p:nvSpPr>
        <p:spPr>
          <a:xfrm>
            <a:off x="983272" y="1296794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CC0223CC-681F-841D-F919-BC9C17470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41163" y="288483"/>
            <a:ext cx="2933701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メンバー紹介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0C1B0C57-A200-BA8B-A4D1-B7630DD824B7}"/>
              </a:ext>
            </a:extLst>
          </p:cNvPr>
          <p:cNvSpPr/>
          <p:nvPr/>
        </p:nvSpPr>
        <p:spPr>
          <a:xfrm>
            <a:off x="3818463" y="2020011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リーダー：川﨑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F79CAAD4-A2D5-4E15-4E8D-CC39BD3EA1A2}"/>
              </a:ext>
            </a:extLst>
          </p:cNvPr>
          <p:cNvSpPr/>
          <p:nvPr/>
        </p:nvSpPr>
        <p:spPr>
          <a:xfrm>
            <a:off x="3818463" y="3278506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en-US" altLang="ja-JP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DB</a:t>
            </a: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担当：宮澤</a:t>
            </a: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786EED49-537B-DC9A-108E-BC052F6EBD4D}"/>
              </a:ext>
            </a:extLst>
          </p:cNvPr>
          <p:cNvSpPr/>
          <p:nvPr/>
        </p:nvSpPr>
        <p:spPr>
          <a:xfrm>
            <a:off x="3818463" y="4537001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品質管理：安井</a:t>
            </a: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5C5E9AF3-EEFE-351D-F80F-EF343CB80784}"/>
              </a:ext>
            </a:extLst>
          </p:cNvPr>
          <p:cNvSpPr/>
          <p:nvPr/>
        </p:nvSpPr>
        <p:spPr>
          <a:xfrm>
            <a:off x="7976746" y="2063855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機能担当：中嶋</a:t>
            </a:r>
          </a:p>
        </p:txBody>
      </p: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6ECCEFFC-0995-FF48-F80F-50D4E7F0F6F3}"/>
              </a:ext>
            </a:extLst>
          </p:cNvPr>
          <p:cNvSpPr/>
          <p:nvPr/>
        </p:nvSpPr>
        <p:spPr>
          <a:xfrm>
            <a:off x="7976746" y="3253338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機能担当：渡辺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6DA3737B-1E30-9ADA-882E-144515543589}"/>
              </a:ext>
            </a:extLst>
          </p:cNvPr>
          <p:cNvSpPr/>
          <p:nvPr/>
        </p:nvSpPr>
        <p:spPr>
          <a:xfrm>
            <a:off x="7976746" y="4519049"/>
            <a:ext cx="1954820" cy="597877"/>
          </a:xfrm>
          <a:prstGeom prst="roundRect">
            <a:avLst/>
          </a:prstGeom>
          <a:noFill/>
          <a:ln>
            <a:noFill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>
              <a:buNone/>
            </a:pPr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機能担当：ウィン</a:t>
            </a:r>
          </a:p>
        </p:txBody>
      </p:sp>
      <p:sp>
        <p:nvSpPr>
          <p:cNvPr id="24" name="楕円 23">
            <a:extLst>
              <a:ext uri="{FF2B5EF4-FFF2-40B4-BE49-F238E27FC236}">
                <a16:creationId xmlns:a16="http://schemas.microsoft.com/office/drawing/2014/main" id="{C810EF88-BB19-3F8F-B3A6-03FAA24237C6}"/>
              </a:ext>
            </a:extLst>
          </p:cNvPr>
          <p:cNvSpPr/>
          <p:nvPr/>
        </p:nvSpPr>
        <p:spPr>
          <a:xfrm>
            <a:off x="2327835" y="1856892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32" name="図 31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967DCEE7-0A7E-2207-4FCD-DE044E5AC6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14" t="37025" r="38114" b="36835"/>
          <a:stretch>
            <a:fillRect/>
          </a:stretch>
        </p:blipFill>
        <p:spPr>
          <a:xfrm>
            <a:off x="2440560" y="1893247"/>
            <a:ext cx="698840" cy="768485"/>
          </a:xfrm>
          <a:prstGeom prst="rect">
            <a:avLst/>
          </a:prstGeom>
        </p:spPr>
      </p:pic>
      <p:sp>
        <p:nvSpPr>
          <p:cNvPr id="2" name="楕円 1">
            <a:extLst>
              <a:ext uri="{FF2B5EF4-FFF2-40B4-BE49-F238E27FC236}">
                <a16:creationId xmlns:a16="http://schemas.microsoft.com/office/drawing/2014/main" id="{3D3636A1-780A-BE8F-C8B2-6F8F611E7CA7}"/>
              </a:ext>
            </a:extLst>
          </p:cNvPr>
          <p:cNvSpPr/>
          <p:nvPr/>
        </p:nvSpPr>
        <p:spPr>
          <a:xfrm>
            <a:off x="2327834" y="3111488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279F2A7D-6FA9-3301-E90A-DFF4EC47CBB7}"/>
              </a:ext>
            </a:extLst>
          </p:cNvPr>
          <p:cNvSpPr/>
          <p:nvPr/>
        </p:nvSpPr>
        <p:spPr>
          <a:xfrm>
            <a:off x="2327833" y="43660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14E5CA12-359A-3A1B-6252-A174CD886423}"/>
              </a:ext>
            </a:extLst>
          </p:cNvPr>
          <p:cNvSpPr/>
          <p:nvPr/>
        </p:nvSpPr>
        <p:spPr>
          <a:xfrm>
            <a:off x="6691856" y="1825585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7576F3CC-5A33-A1AC-B3EE-9A6FC1FF5CCC}"/>
              </a:ext>
            </a:extLst>
          </p:cNvPr>
          <p:cNvSpPr/>
          <p:nvPr/>
        </p:nvSpPr>
        <p:spPr>
          <a:xfrm>
            <a:off x="6691856" y="3067720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楕円 7">
            <a:extLst>
              <a:ext uri="{FF2B5EF4-FFF2-40B4-BE49-F238E27FC236}">
                <a16:creationId xmlns:a16="http://schemas.microsoft.com/office/drawing/2014/main" id="{8E53BB30-7515-B433-AB35-9BAE6258D41F}"/>
              </a:ext>
            </a:extLst>
          </p:cNvPr>
          <p:cNvSpPr/>
          <p:nvPr/>
        </p:nvSpPr>
        <p:spPr>
          <a:xfrm>
            <a:off x="6691855" y="4366084"/>
            <a:ext cx="924291" cy="903808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10997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DB75E7-D30F-D54E-9509-A5A15B638D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49989EB5-821B-20B2-59B0-BC30FA3518B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58E53105-F282-2E56-E5CE-B6649EF230BF}"/>
              </a:ext>
            </a:extLst>
          </p:cNvPr>
          <p:cNvSpPr/>
          <p:nvPr/>
        </p:nvSpPr>
        <p:spPr>
          <a:xfrm>
            <a:off x="1115156" y="1299856"/>
            <a:ext cx="10225455" cy="4577534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思考の吹き出し: 雲形 1">
            <a:extLst>
              <a:ext uri="{FF2B5EF4-FFF2-40B4-BE49-F238E27FC236}">
                <a16:creationId xmlns:a16="http://schemas.microsoft.com/office/drawing/2014/main" id="{F82E170E-769E-D648-7E67-4A6EAF54F855}"/>
              </a:ext>
            </a:extLst>
          </p:cNvPr>
          <p:cNvSpPr/>
          <p:nvPr/>
        </p:nvSpPr>
        <p:spPr>
          <a:xfrm>
            <a:off x="3698628" y="1652954"/>
            <a:ext cx="6652381" cy="3068515"/>
          </a:xfrm>
          <a:prstGeom prst="cloudCallout">
            <a:avLst>
              <a:gd name="adj1" fmla="val -46732"/>
              <a:gd name="adj2" fmla="val 44744"/>
            </a:avLst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1B008F9-6033-5090-3ED4-082ED15DDA85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3FA7C48B-AE46-9EC8-7352-25D12EC8EA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64724" y="365896"/>
            <a:ext cx="2116602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開発背景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9D5AC7AA-03FE-A1FD-C262-20E7D172EC9B}"/>
              </a:ext>
            </a:extLst>
          </p:cNvPr>
          <p:cNvSpPr txBox="1"/>
          <p:nvPr/>
        </p:nvSpPr>
        <p:spPr>
          <a:xfrm>
            <a:off x="4287246" y="2347435"/>
            <a:ext cx="606376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8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「本音を表に出すのが苦手」</a:t>
            </a:r>
            <a:endParaRPr lang="en-US" altLang="ja-JP" sz="18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</a:t>
            </a: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自分自身の気持ちの言語化、感情を整理する方法</a:t>
            </a:r>
            <a:endParaRPr lang="en-US" altLang="ja-JP" sz="18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sz="1800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</a:t>
            </a:r>
            <a:r>
              <a:rPr lang="ja-JP" altLang="en-US" sz="1800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「同世代との交流の少なさ」</a:t>
            </a:r>
            <a:endParaRPr lang="en-US" altLang="ja-JP" sz="1800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sz="1800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　　異なる年齢層の従業員が多く、同世代がいない。</a:t>
            </a:r>
          </a:p>
        </p:txBody>
      </p:sp>
      <p:pic>
        <p:nvPicPr>
          <p:cNvPr id="11" name="図 10" descr="抽象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4D6418C6-8225-4C0B-BD62-A8FDAE25AF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325" y="2691852"/>
            <a:ext cx="2866292" cy="2866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542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D0A18-5E7B-49BB-64C4-5CAA242A8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4901D51A-4DD2-4A3B-21BD-BF823817F29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205838FC-94B2-E6C7-4385-2EA51857C454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44C4A60F-7624-6AAB-1E70-2BC50271F6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6104" y="560371"/>
            <a:ext cx="2662382" cy="970252"/>
          </a:xfrm>
        </p:spPr>
        <p:txBody>
          <a:bodyPr>
            <a:normAutofit fontScale="90000"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アプリの概要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7348338-0781-28D7-0C6D-4592281A4C05}"/>
              </a:ext>
            </a:extLst>
          </p:cNvPr>
          <p:cNvSpPr txBox="1"/>
          <p:nvPr/>
        </p:nvSpPr>
        <p:spPr>
          <a:xfrm>
            <a:off x="2786274" y="1762072"/>
            <a:ext cx="7209692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・ホーム画面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・マイページ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・日記：日記検索・日記登録、タグ検索、感情スタンプ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en-US" altLang="ja-JP" b="1" dirty="0"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・自己分析：グラフ分析、キーワード分析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endParaRPr lang="ja-JP" altLang="en-US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  <a:p>
            <a:pPr>
              <a:buNone/>
            </a:pPr>
            <a:r>
              <a:rPr lang="ja-JP" altLang="en-US" b="1" dirty="0">
                <a:effectLst/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・コミュニティ：タイムライン</a:t>
            </a:r>
            <a:endParaRPr lang="en-US" altLang="ja-JP" b="1" dirty="0">
              <a:effectLst/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8733327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138538-E94E-BE64-DA14-87C3A805CF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B5E5B99F-3FCC-7859-6B1B-4F56598BC6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AB044F6-595B-A213-8E1C-4BCCD096E6AE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79C2DFEC-C09C-512F-F7BE-F1FE3B69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10622" y="464720"/>
            <a:ext cx="2182092" cy="1044143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制作過程</a:t>
            </a:r>
          </a:p>
        </p:txBody>
      </p:sp>
      <p:pic>
        <p:nvPicPr>
          <p:cNvPr id="3" name="図 2" descr="ダイアグラム&#10;&#10;AI 生成コンテンツは誤りを含む可能性があります。">
            <a:extLst>
              <a:ext uri="{FF2B5EF4-FFF2-40B4-BE49-F238E27FC236}">
                <a16:creationId xmlns:a16="http://schemas.microsoft.com/office/drawing/2014/main" id="{C22CF34B-3AEC-9F56-28D2-4644747EA9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1961" y="2656259"/>
            <a:ext cx="4884979" cy="2769577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4A10275E-D542-0E4B-8EAB-DBD7BD7BE5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548" y="2656259"/>
            <a:ext cx="5130533" cy="2769577"/>
          </a:xfrm>
          <a:prstGeom prst="rect">
            <a:avLst/>
          </a:prstGeom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EFEB75FE-47EE-60DB-2E8A-36D2A1C7CB82}"/>
              </a:ext>
            </a:extLst>
          </p:cNvPr>
          <p:cNvSpPr/>
          <p:nvPr/>
        </p:nvSpPr>
        <p:spPr>
          <a:xfrm>
            <a:off x="2137011" y="1900036"/>
            <a:ext cx="2250831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スケジュール管理</a:t>
            </a:r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66D2B006-F504-8A54-140E-6E1652FB8ADA}"/>
              </a:ext>
            </a:extLst>
          </p:cNvPr>
          <p:cNvSpPr/>
          <p:nvPr/>
        </p:nvSpPr>
        <p:spPr>
          <a:xfrm>
            <a:off x="7464543" y="1900036"/>
            <a:ext cx="2459813" cy="615462"/>
          </a:xfrm>
          <a:prstGeom prst="roundRect">
            <a:avLst/>
          </a:prstGeom>
          <a:solidFill>
            <a:srgbClr val="FFFFE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b="1" dirty="0">
                <a:solidFill>
                  <a:schemeClr val="tx1"/>
                </a:solidFill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アプリのイメージ図</a:t>
            </a:r>
            <a:endParaRPr kumimoji="1" lang="ja-JP" altLang="en-US" b="1" dirty="0">
              <a:solidFill>
                <a:schemeClr val="tx1"/>
              </a:solidFill>
              <a:latin typeface="BIZ UDPゴシック" panose="020B0400000000000000" pitchFamily="50" charset="-128"/>
              <a:ea typeface="BIZ UDP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414996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A60A8C-EC57-CE58-195D-75F6BD7E5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32F74D00-A85C-08C1-AE35-57BF2A9437A6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CA0C097-7AA4-346B-B7A2-F5CB27419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8482" y="553382"/>
            <a:ext cx="3235036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導入後の変化</a:t>
            </a:r>
          </a:p>
        </p:txBody>
      </p:sp>
    </p:spTree>
    <p:extLst>
      <p:ext uri="{BB962C8B-B14F-4D97-AF65-F5344CB8AC3E}">
        <p14:creationId xmlns:p14="http://schemas.microsoft.com/office/powerpoint/2010/main" val="10589563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F83E7D-5850-A681-71BD-2A94C39F8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153E903-4502-C830-E23B-AF11DA570931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8B122C34-6679-3862-1840-E0586DDD1F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51840" y="509420"/>
            <a:ext cx="2705099" cy="970252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工夫した点</a:t>
            </a:r>
          </a:p>
        </p:txBody>
      </p:sp>
    </p:spTree>
    <p:extLst>
      <p:ext uri="{BB962C8B-B14F-4D97-AF65-F5344CB8AC3E}">
        <p14:creationId xmlns:p14="http://schemas.microsoft.com/office/powerpoint/2010/main" val="6818337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3F45A9-9EA9-2D3E-827F-2727B8FCF5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FEE7B1C-E95B-E256-3EA5-22C327D45930}"/>
              </a:ext>
            </a:extLst>
          </p:cNvPr>
          <p:cNvSpPr/>
          <p:nvPr/>
        </p:nvSpPr>
        <p:spPr>
          <a:xfrm>
            <a:off x="10057512" y="5874328"/>
            <a:ext cx="2134488" cy="665018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en-US" altLang="ja-JP" dirty="0">
                <a:solidFill>
                  <a:schemeClr val="bg1">
                    <a:lumMod val="75000"/>
                  </a:schemeClr>
                </a:solidFill>
              </a:rPr>
              <a:t>2025.7.31</a:t>
            </a:r>
            <a:endParaRPr kumimoji="1" lang="ja-JP" altLang="en-US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5" name="タイトル 4">
            <a:extLst>
              <a:ext uri="{FF2B5EF4-FFF2-40B4-BE49-F238E27FC236}">
                <a16:creationId xmlns:a16="http://schemas.microsoft.com/office/drawing/2014/main" id="{D206875B-98AF-1BF0-0807-926996960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18893" y="552495"/>
            <a:ext cx="2579255" cy="988724"/>
          </a:xfrm>
        </p:spPr>
        <p:txBody>
          <a:bodyPr>
            <a:normAutofit/>
          </a:bodyPr>
          <a:lstStyle/>
          <a:p>
            <a:r>
              <a:rPr lang="ja-JP" altLang="en-US" sz="3600" b="1" dirty="0">
                <a:latin typeface="BIZ UDPゴシック" panose="020B0400000000000000" pitchFamily="50" charset="-128"/>
                <a:ea typeface="BIZ UDPゴシック" panose="020B0400000000000000" pitchFamily="50" charset="-128"/>
              </a:rPr>
              <a:t>苦労した点</a:t>
            </a:r>
          </a:p>
        </p:txBody>
      </p:sp>
    </p:spTree>
    <p:extLst>
      <p:ext uri="{BB962C8B-B14F-4D97-AF65-F5344CB8AC3E}">
        <p14:creationId xmlns:p14="http://schemas.microsoft.com/office/powerpoint/2010/main" val="32100088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684</TotalTime>
  <Words>377</Words>
  <Application>Microsoft Office PowerPoint</Application>
  <PresentationFormat>ワイド画面</PresentationFormat>
  <Paragraphs>128</Paragraphs>
  <Slides>17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17</vt:i4>
      </vt:variant>
    </vt:vector>
  </HeadingPairs>
  <TitlesOfParts>
    <vt:vector size="23" baseType="lpstr">
      <vt:lpstr>BIZ UDPゴシック</vt:lpstr>
      <vt:lpstr>游ゴシック</vt:lpstr>
      <vt:lpstr>游ゴシック Light</vt:lpstr>
      <vt:lpstr>Arial</vt:lpstr>
      <vt:lpstr>Courier New</vt:lpstr>
      <vt:lpstr>Office テーマ</vt:lpstr>
      <vt:lpstr>7月成果発表会</vt:lpstr>
      <vt:lpstr>目次</vt:lpstr>
      <vt:lpstr>メンバー紹介</vt:lpstr>
      <vt:lpstr>開発背景</vt:lpstr>
      <vt:lpstr>アプリの概要</vt:lpstr>
      <vt:lpstr>制作過程</vt:lpstr>
      <vt:lpstr>導入後の変化</vt:lpstr>
      <vt:lpstr>工夫した点</vt:lpstr>
      <vt:lpstr>苦労した点</vt:lpstr>
      <vt:lpstr>研修前・研修後で成長したこと</vt:lpstr>
      <vt:lpstr>研修前・研修後で成長したこと</vt:lpstr>
      <vt:lpstr>研修前・研修後で成長したこと</vt:lpstr>
      <vt:lpstr>研修前・研修後で成長したこと</vt:lpstr>
      <vt:lpstr>研修前・研修後で成長したこと</vt:lpstr>
      <vt:lpstr>研修前・研修後で成長したこと</vt:lpstr>
      <vt:lpstr>謝辞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川崎春菜</dc:creator>
  <cp:lastModifiedBy>川崎春菜</cp:lastModifiedBy>
  <cp:revision>26</cp:revision>
  <dcterms:created xsi:type="dcterms:W3CDTF">2025-07-11T07:01:58Z</dcterms:created>
  <dcterms:modified xsi:type="dcterms:W3CDTF">2025-07-21T06:16:02Z</dcterms:modified>
</cp:coreProperties>
</file>