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6643"/>
              <a:gd name="adj2" fmla="val 70385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11" y="3838427"/>
            <a:ext cx="2430487" cy="24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34" y="1376231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86770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0" y="3597509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501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74</cp:revision>
  <dcterms:created xsi:type="dcterms:W3CDTF">2025-07-11T07:01:58Z</dcterms:created>
  <dcterms:modified xsi:type="dcterms:W3CDTF">2025-07-24T08:17:39Z</dcterms:modified>
</cp:coreProperties>
</file>