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284" r:id="rId10"/>
    <p:sldId id="285" r:id="rId11"/>
    <p:sldId id="260" r:id="rId12"/>
    <p:sldId id="297" r:id="rId13"/>
    <p:sldId id="294" r:id="rId14"/>
    <p:sldId id="295" r:id="rId15"/>
    <p:sldId id="298" r:id="rId16"/>
    <p:sldId id="299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FC8A24-47A0-4847-EF59-9BDB1FF70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115" y="596457"/>
            <a:ext cx="3235569" cy="988724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93961" y="1893246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5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4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4" y="3931619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291255" y="1862355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9537F1-DB66-0837-548C-18E5F8F85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592" y="676474"/>
            <a:ext cx="3324957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452</Words>
  <Application>Microsoft Office PowerPoint</Application>
  <PresentationFormat>ワイド画面</PresentationFormat>
  <Paragraphs>140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36</cp:revision>
  <dcterms:created xsi:type="dcterms:W3CDTF">2025-07-11T07:01:58Z</dcterms:created>
  <dcterms:modified xsi:type="dcterms:W3CDTF">2025-07-22T04:17:23Z</dcterms:modified>
</cp:coreProperties>
</file>