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6" r:id="rId4"/>
    <p:sldId id="280" r:id="rId5"/>
    <p:sldId id="281" r:id="rId6"/>
    <p:sldId id="282" r:id="rId7"/>
    <p:sldId id="283" r:id="rId8"/>
    <p:sldId id="284" r:id="rId9"/>
    <p:sldId id="285" r:id="rId10"/>
    <p:sldId id="260" r:id="rId11"/>
    <p:sldId id="288" r:id="rId12"/>
    <p:sldId id="290" r:id="rId13"/>
    <p:sldId id="287" r:id="rId14"/>
    <p:sldId id="289" r:id="rId15"/>
    <p:sldId id="291" r:id="rId16"/>
    <p:sldId id="277" r:id="rId17"/>
    <p:sldId id="27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16200-15D8-A571-2EAF-2C0C5214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532" y="1580482"/>
            <a:ext cx="5659315" cy="766763"/>
          </a:xfrm>
        </p:spPr>
        <p:txBody>
          <a:bodyPr>
            <a:normAutofit/>
          </a:bodyPr>
          <a:lstStyle/>
          <a:p>
            <a:r>
              <a:rPr kumimoji="1" lang="en-US" altLang="ja-JP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kumimoji="1" lang="ja-JP" altLang="en-US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9545" y="2716823"/>
            <a:ext cx="4240823" cy="545123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6160DF-60B3-465F-C490-D2F374166EDB}"/>
              </a:ext>
            </a:extLst>
          </p:cNvPr>
          <p:cNvSpPr/>
          <p:nvPr/>
        </p:nvSpPr>
        <p:spPr>
          <a:xfrm>
            <a:off x="8370276" y="3261946"/>
            <a:ext cx="2558559" cy="33517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20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32046-15FD-7E58-CCDA-58F390B7C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3ADBF-7116-676E-3FDB-A2037AE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25327-445A-B0D0-BFC4-F1066EEC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宮澤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グラフ、キーワード分析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005512-2E60-EE52-7B1A-B130D616E70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A17D3A0-1747-7E17-707B-297D2638512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5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DF4C-3311-A4EE-B3EC-921E7A15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E6F4-592A-8FB0-D00D-E35DAE66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F635B-4948-0866-F17E-4EC05DD1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安井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ユーザー情報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7AAB70-EF71-00FD-DA7E-1AE62B1BEE6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6E0E529-EB78-6B78-5248-4562EC4AD77B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00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1C3-E800-5ECE-B40C-341C959F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5BFB4-9AB7-B75F-1E33-E5DD23C5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3F4FF-D993-9DD9-5148-40BF6141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中嶋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FBBF54-E02F-98A6-B40E-734CD31EFFD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60C2834-A7EF-9F0E-7D54-C49880C7E9AA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81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A9EDF-5D2A-D7BA-0DB6-8654EE3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CE525-79BE-3C97-247B-B459FEE3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35A5A-3941-3E0F-DF89-96856D5E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渡辺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タイムライン、コメント機能、日記詳細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266E84-8E7F-8B43-8587-9E4AE77BA76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6970359-5224-7131-0F33-78F7F53FAAE8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4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2EC79-10A1-986C-4E46-F37AAE90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36C86-BB5E-5C03-CD4A-8EEBC674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F3729-E400-4D2B-8E38-C9015AA1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ウィン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AFEE1-EC8C-1526-12AC-A62083A9A15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51C942-D193-97D3-922A-EBAFED0FEB95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1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0" y="650097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40" y="417125"/>
            <a:ext cx="2933701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4055855" y="2010151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4055855" y="3250522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999492" y="4519050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09345" y="1972022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09345" y="3130061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7941576" y="4409736"/>
            <a:ext cx="1954820" cy="597877"/>
          </a:xfrm>
          <a:prstGeom prst="round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9EFB9BD7-FFF2-F045-9EFE-69B1AED61A33}"/>
              </a:ext>
            </a:extLst>
          </p:cNvPr>
          <p:cNvSpPr/>
          <p:nvPr/>
        </p:nvSpPr>
        <p:spPr>
          <a:xfrm>
            <a:off x="2460206" y="4519050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327835" y="1856892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366AD609-D53F-BD89-A686-9E583795550E}"/>
              </a:ext>
            </a:extLst>
          </p:cNvPr>
          <p:cNvSpPr/>
          <p:nvPr/>
        </p:nvSpPr>
        <p:spPr>
          <a:xfrm>
            <a:off x="2460206" y="3195615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C65C5B9A-8312-5EAE-D438-5265317AF77E}"/>
              </a:ext>
            </a:extLst>
          </p:cNvPr>
          <p:cNvSpPr/>
          <p:nvPr/>
        </p:nvSpPr>
        <p:spPr>
          <a:xfrm>
            <a:off x="6814405" y="1972022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9C5DEED1-F519-7AAA-D914-1010E5CC482D}"/>
              </a:ext>
            </a:extLst>
          </p:cNvPr>
          <p:cNvSpPr/>
          <p:nvPr/>
        </p:nvSpPr>
        <p:spPr>
          <a:xfrm>
            <a:off x="6814405" y="3148345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EAA0BA0F-3793-79C5-AB3D-CBB9A93229F3}"/>
              </a:ext>
            </a:extLst>
          </p:cNvPr>
          <p:cNvSpPr/>
          <p:nvPr/>
        </p:nvSpPr>
        <p:spPr>
          <a:xfrm>
            <a:off x="6814405" y="4409736"/>
            <a:ext cx="679194" cy="610936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440560" y="1893247"/>
            <a:ext cx="698840" cy="76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3689835" y="1563624"/>
            <a:ext cx="7546733" cy="3061130"/>
          </a:xfrm>
          <a:prstGeom prst="cloudCallout">
            <a:avLst>
              <a:gd name="adj1" fmla="val -39564"/>
              <a:gd name="adj2" fmla="val 5312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724" y="365896"/>
            <a:ext cx="2116602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4497264" y="2241787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</a:rPr>
              <a:t>・</a:t>
            </a:r>
            <a:r>
              <a:rPr lang="ja-JP" altLang="en-US" sz="1800" b="1" dirty="0">
                <a:effectLst/>
              </a:rPr>
              <a:t>「本音を表に出すのが苦手」</a:t>
            </a:r>
            <a:endParaRPr lang="en-US" altLang="ja-JP" sz="1800" b="1" dirty="0">
              <a:effectLst/>
            </a:endParaRPr>
          </a:p>
          <a:p>
            <a:pPr>
              <a:buNone/>
            </a:pPr>
            <a:r>
              <a:rPr lang="ja-JP" altLang="en-US" b="1" dirty="0"/>
              <a:t>　　</a:t>
            </a:r>
            <a:r>
              <a:rPr lang="ja-JP" altLang="en-US" sz="1800" dirty="0">
                <a:effectLst/>
              </a:rPr>
              <a:t>自分自身の気持ちの言語化、感情を整理する方法</a:t>
            </a:r>
            <a:endParaRPr lang="en-US" altLang="ja-JP" sz="1800" dirty="0">
              <a:effectLst/>
            </a:endParaRPr>
          </a:p>
          <a:p>
            <a:pPr>
              <a:buNone/>
            </a:pPr>
            <a:endParaRPr lang="ja-JP" altLang="en-US" sz="1800" dirty="0">
              <a:effectLst/>
            </a:endParaRPr>
          </a:p>
          <a:p>
            <a:pPr>
              <a:buNone/>
            </a:pPr>
            <a:r>
              <a:rPr lang="ja-JP" altLang="en-US" dirty="0"/>
              <a:t>・</a:t>
            </a:r>
            <a:r>
              <a:rPr lang="ja-JP" altLang="en-US" sz="1800" b="1" dirty="0">
                <a:effectLst/>
              </a:rPr>
              <a:t>「同世代との交流の少なさ」</a:t>
            </a:r>
            <a:endParaRPr lang="en-US" altLang="ja-JP" sz="1800" b="1" dirty="0">
              <a:effectLst/>
            </a:endParaRPr>
          </a:p>
          <a:p>
            <a:pPr>
              <a:buNone/>
            </a:pPr>
            <a:r>
              <a:rPr lang="ja-JP" altLang="en-US" sz="1800" dirty="0">
                <a:effectLst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25" y="2691852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04" y="560371"/>
            <a:ext cx="2662382" cy="970252"/>
          </a:xfrm>
        </p:spPr>
        <p:txBody>
          <a:bodyPr>
            <a:normAutofit fontScale="90000"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3613640" y="2201687"/>
            <a:ext cx="720969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・日記：タグ検索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</a:t>
            </a: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キーワード分析</a:t>
            </a: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4128" y="491097"/>
            <a:ext cx="2182092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82" y="553382"/>
            <a:ext cx="3235036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40" y="509420"/>
            <a:ext cx="2705099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893" y="552495"/>
            <a:ext cx="2579255" cy="988724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361</Words>
  <Application>Microsoft Office PowerPoint</Application>
  <PresentationFormat>ワイド画面</PresentationFormat>
  <Paragraphs>120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メンバー紹介</vt:lpstr>
      <vt:lpstr>開発背景</vt:lpstr>
      <vt:lpstr>アプリの概要</vt:lpstr>
      <vt:lpstr>制作過程</vt:lpstr>
      <vt:lpstr>導入後の変化</vt:lpstr>
      <vt:lpstr>工夫した点</vt:lpstr>
      <vt:lpstr>苦労した点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20</cp:revision>
  <dcterms:created xsi:type="dcterms:W3CDTF">2025-07-11T07:01:58Z</dcterms:created>
  <dcterms:modified xsi:type="dcterms:W3CDTF">2025-07-18T00:58:33Z</dcterms:modified>
</cp:coreProperties>
</file>