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92" r:id="rId3"/>
    <p:sldId id="286" r:id="rId4"/>
    <p:sldId id="280" r:id="rId5"/>
    <p:sldId id="281" r:id="rId6"/>
    <p:sldId id="282" r:id="rId7"/>
    <p:sldId id="293" r:id="rId8"/>
    <p:sldId id="283" r:id="rId9"/>
    <p:sldId id="284" r:id="rId10"/>
    <p:sldId id="285" r:id="rId11"/>
    <p:sldId id="260" r:id="rId12"/>
    <p:sldId id="297" r:id="rId13"/>
    <p:sldId id="294" r:id="rId14"/>
    <p:sldId id="295" r:id="rId15"/>
    <p:sldId id="298" r:id="rId16"/>
    <p:sldId id="299" r:id="rId17"/>
    <p:sldId id="277" r:id="rId18"/>
    <p:sldId id="278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5"/>
    <a:srgbClr val="FFFFE0"/>
    <a:srgbClr val="FFDBB7"/>
    <a:srgbClr val="FFE5B4"/>
    <a:srgbClr val="FFBF7F"/>
    <a:srgbClr val="FFFFCC"/>
    <a:srgbClr val="FFCC66"/>
    <a:srgbClr val="FFCC9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0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783F12-31C3-476D-3BC3-6087B1048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E5F49BB-0B20-7250-26A5-799E79C26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0CDE1A-197C-6255-CCD7-2EEE6D5D1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019E98-206C-7E98-21C8-96E15E3B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7E3E9A-7122-2850-E46B-DC3E4ED6B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562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0D166-E15E-BC4E-2BC3-2F88E422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9F46C1F-346C-A62E-846B-F43F4C1B2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FABCF4-80EF-83A4-5F3B-4021DC76D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744A66-729D-2E1A-57A9-33580188C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067E8F-B840-19DD-1991-5431F5BD4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187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1DD9BD7-DAAA-9B88-4E61-8707A9B7E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DA188CF-5E66-15BB-78E2-E382995A3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E59B6F-9AB3-9A1E-03C1-1064B09F7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BDE255-CA28-DB1F-5529-71EC772D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D65657-944C-12B3-0B82-C8FE44213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350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841374-4E1A-C0B8-2A0A-CB9B660E5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091D03-8E08-66A7-CEEF-50FE4E3B1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75E32E-E13A-0A2F-10B5-3FE8D58EC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9BB258-53E0-B540-3798-C1B7A3A46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4943FA-1034-D94E-4AD5-6091D6BA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436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EA725F-6AF4-7163-0842-9AA1B302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F8206E-EAF0-5FD7-CF1D-0DD840BD3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24B1B5-D2DD-8CF6-7792-F94C3783C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C80236-0B29-868A-E507-B829A365C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6A52CD-0296-3BA0-4724-A37F8AEB0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4162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5BE750-4720-C262-47C9-FF3B2A507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FB5A6C-1408-86F4-F344-47BB98A48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EF552D-3047-81D9-BF52-4BE1E8FD6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66BA03-9785-D994-7FBC-F457991F6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E6A3AA-F18C-C8F8-4735-73E9B3EE7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A0C05B-7007-4CA8-4011-EB9EF8D0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36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87174A-F619-A1D3-58E0-77A56F97C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3FFB21-4B28-7CDD-3074-F69F924D9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A7D5FA-7D4B-8691-5947-469C3EA39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FB2DDFD-2685-38D1-0C2B-88B29D777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72043D0-C8C4-0521-7317-C509F9137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2675DFE-EF3D-EAB0-327D-F4EB4C35E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469E2DE-8BC0-63CE-86D0-A90E63C7B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6FAF8E4-E58D-50D2-6F7B-AFAFE9171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4431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4F4D4B-D82A-57F7-9050-494AF9B33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1A4A6FA-A7C2-2241-B723-7A36EC34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ED01ACB-9403-BB42-7CAE-9FF8A27CE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DC96AD9-9BB9-195F-29E7-ECF0E4F7B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03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D0195CB-1D7F-C104-1193-AD1161D43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A976156-C132-AFCF-EDD9-3E5B6E5F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4930EED-771E-2E62-E92E-95D63A7A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191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FEE7BB-A87A-13D4-FBC2-D69FA67C3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95C3F6-2321-1E4A-CE59-602EBB0CF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44AB2AB-D087-BC46-8F03-09FD6E56B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3399D8-4158-E4A7-AFA5-E13DA6B4F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D2585F-CF3B-17F1-6015-9CD589BDD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C3B484-AC79-1EDE-7657-6727CFBF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269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A9E20E-C1AA-6E5A-DA3E-4E6D580B3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C6B8D1B-C761-0A25-C141-BF2407D31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8F608FF-8C0C-483E-0186-A0645F650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8421B3-FA17-7973-2B84-6FB4DAA21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CD962B-61C0-C025-C964-E7609B02C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90A2DC-A641-5336-6D89-9CD08D57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543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7ED0D9C-7C17-13F1-A925-90A096776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84413C-5FAE-344E-340E-3110C5CD3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C0E2E5-AF80-4D10-31F9-86DB5904D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FFAD60-27D9-44AE-82D7-77B581F6BE63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E4A9EB-16C5-3D90-B0A9-100935612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F6BD94-F230-82C3-1DF6-EEB49DC39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890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2490B-6B06-E5F9-7BF5-BC9F08F95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FDE4E48-EED5-7C1E-AF32-484F65CFECF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65774D0-3536-68E2-5354-091F99CF73A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F481016-EC6E-341A-1A8F-F03975AC4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2478" y="1021204"/>
            <a:ext cx="5099538" cy="1354551"/>
          </a:xfrm>
        </p:spPr>
        <p:txBody>
          <a:bodyPr>
            <a:normAutofit/>
          </a:bodyPr>
          <a:lstStyle/>
          <a:p>
            <a:pPr algn="ctr"/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7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月成果発表会</a:t>
            </a:r>
          </a:p>
        </p:txBody>
      </p:sp>
      <p:sp>
        <p:nvSpPr>
          <p:cNvPr id="6" name="字幕 2">
            <a:extLst>
              <a:ext uri="{FF2B5EF4-FFF2-40B4-BE49-F238E27FC236}">
                <a16:creationId xmlns:a16="http://schemas.microsoft.com/office/drawing/2014/main" id="{B17D864C-C50A-9EDC-C9C4-38ADDB347D01}"/>
              </a:ext>
            </a:extLst>
          </p:cNvPr>
          <p:cNvSpPr txBox="1">
            <a:spLocks/>
          </p:cNvSpPr>
          <p:nvPr/>
        </p:nvSpPr>
        <p:spPr>
          <a:xfrm>
            <a:off x="6945921" y="2375755"/>
            <a:ext cx="4240823" cy="545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チーム名：</a:t>
            </a:r>
            <a:r>
              <a:rPr lang="en-US" altLang="ja-JP" sz="20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MoguMogu★Mix</a:t>
            </a: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FFA3D33-2C10-0D25-AAA3-F45FD294193B}"/>
              </a:ext>
            </a:extLst>
          </p:cNvPr>
          <p:cNvSpPr/>
          <p:nvPr/>
        </p:nvSpPr>
        <p:spPr>
          <a:xfrm>
            <a:off x="8062546" y="2882961"/>
            <a:ext cx="2558559" cy="3351701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川　　﨑　　春　　菜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zh-TW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宮　　澤　　優　　斗</a:t>
            </a:r>
            <a:endParaRPr kumimoji="1" lang="en-US" altLang="zh-TW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zh-TW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安　　井　　拓　　海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中　　嶋　　裕　　人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渡　　辺　　未　　来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トゥ　ミャッ　ウィン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26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F45A9-9EA9-2D3E-827F-2727B8FCF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4FC8A24-47A0-4847-EF59-9BDB1FF701F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FEE7B1C-E95B-E256-3EA5-22C327D45930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D206875B-98AF-1BF0-0807-926996960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0115" y="596457"/>
            <a:ext cx="3235569" cy="988724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Ⅷ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．苦労した点</a:t>
            </a:r>
          </a:p>
        </p:txBody>
      </p:sp>
    </p:spTree>
    <p:extLst>
      <p:ext uri="{BB962C8B-B14F-4D97-AF65-F5344CB8AC3E}">
        <p14:creationId xmlns:p14="http://schemas.microsoft.com/office/powerpoint/2010/main" val="3210008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EF6CB4B-A4CC-B93B-870B-76E48E15E0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064990F-8CEB-F78B-C614-EBE557068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CA9E37-89C9-8145-1E5C-98A3F37A4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名前：川﨑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役職：リーダー</a:t>
            </a:r>
          </a:p>
          <a:p>
            <a:pPr marL="0" indent="0">
              <a:buNone/>
            </a:pP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担当箇所：ログイン画面・新規登録画面、ホーム画面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856C50C-BAA7-4B6D-AE24-5E7FA0FEF92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E0680914-3528-BBD0-23C6-8DAD5B7E50A6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C46BF24F-048E-6290-FE18-F14E884FD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4" t="37025" r="38114" b="36835"/>
          <a:stretch>
            <a:fillRect/>
          </a:stretch>
        </p:blipFill>
        <p:spPr>
          <a:xfrm>
            <a:off x="2251529" y="2125552"/>
            <a:ext cx="797862" cy="8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54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7E37F-7CF4-CEE7-2DB9-DABF72BF8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7DADA2E-3D71-C752-4F74-2821099C5A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1051DFC-F0EB-F541-EB18-6506A7149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3800FC-47D8-74FE-D8B4-0643E36F8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名前：宮澤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</a:t>
            </a:r>
            <a:r>
              <a:rPr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DB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担当箇所：グラフ分析、キーワード分析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0B546B1-9875-160A-4971-2076E7958D53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52637E49-BCB2-2B2D-E6AA-3C17C5E62F9D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609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33C79-8AF9-E978-F601-33EFC5C7F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2E14857-F835-4E99-B78A-B74A1B0ADC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1AD4CC8-2B6E-C0DE-D4A3-96644E9CE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8F9A1C-D74B-CF3D-FE96-D62483BD9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名前：安井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役職：品質管理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担当箇所：マイページ、ユーザー情報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6E4AAA-777A-FAB9-4B81-269C6EB51BFE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C18F4BE3-5BCD-A596-6D4F-74AAAD13C2C2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6400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412BE9-4110-9478-8080-4EFCCEC79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A946EC7-93B1-0B15-F115-016F695249C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DED74B0-9D45-28EC-8536-C16DF65B4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09A9F3-9127-4F79-3B90-D8DF2BA43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名前：中嶋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役職：機能担当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担当箇所：日記検索、タグ検索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635E2C6-5519-9B2E-EE8B-ABB7F009F86A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37257380-2433-3E6A-F707-D3F578188053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4968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7E880-196D-D897-0322-27941AC96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F066264-D8EB-56F2-B4FD-795C53D4CFC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FA2C8C0-0539-1437-1636-953C0C2BB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C59C8F-BCB1-BF06-76BE-6807C06E7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名前：渡辺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役職：機能担当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担当箇所：タイムライン、コメント機能、日記詳細画面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AAACF0E-661B-9F99-F13F-83B5C2C67ABE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8419991C-32C6-D04D-DA59-A5F1111E048E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4679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CF633-0BF9-35F9-D2C4-B79B76B69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FE6ED34-8BCC-ACFB-3185-4E49C4111C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5BD52FA-521A-5BE7-BC3E-43D198788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7FB519-BCDD-DBBD-F654-1F94ECFC1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名前：ウィン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役職：機能担当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担当箇所：日記登録画面、リアクション機能、投稿機能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91014D7-4D8A-1AEE-BE31-C7580140E5A3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F47B5FA-BB14-5048-D825-17C453B09259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16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26C81-84CA-0888-7879-12B69E761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9306798-2B9B-C90E-F7D4-3A00E9E5A4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3FDBD43-FD0C-7270-A59C-E1451686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1391" y="753918"/>
            <a:ext cx="1249218" cy="1062614"/>
          </a:xfrm>
        </p:spPr>
        <p:txBody>
          <a:bodyPr>
            <a:norm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謝辞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AB19DC7-029E-6BDB-0DCF-07597F6F79CF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FFAEF7A-E5C0-A4C9-4664-82F867DBAAD6}"/>
              </a:ext>
            </a:extLst>
          </p:cNvPr>
          <p:cNvSpPr/>
          <p:nvPr/>
        </p:nvSpPr>
        <p:spPr>
          <a:xfrm>
            <a:off x="2567569" y="2253774"/>
            <a:ext cx="7582424" cy="2350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Courier New" panose="02070309020205020404" pitchFamily="49" charset="0"/>
              </a:rPr>
              <a:t>研修講師の皆様、ならびに研修事務局の皆様</a:t>
            </a:r>
            <a:endParaRPr lang="en-US" altLang="ja-JP" sz="2200" b="1" i="0" dirty="0">
              <a:solidFill>
                <a:schemeClr val="bg2">
                  <a:lumMod val="25000"/>
                </a:schemeClr>
              </a:solidFill>
              <a:effectLst/>
              <a:latin typeface="Courier New" panose="02070309020205020404" pitchFamily="49" charset="0"/>
            </a:endParaRPr>
          </a:p>
          <a:p>
            <a:br>
              <a:rPr lang="ja-JP" altLang="en-US" sz="2200" b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Courier New" panose="02070309020205020404" pitchFamily="49" charset="0"/>
              </a:rPr>
              <a:t>一緒に学習してくれたクラスの仲間たち</a:t>
            </a:r>
            <a:endParaRPr lang="en-US" altLang="ja-JP" sz="2200" b="1" i="0" dirty="0">
              <a:solidFill>
                <a:schemeClr val="bg2">
                  <a:lumMod val="25000"/>
                </a:schemeClr>
              </a:solidFill>
              <a:effectLst/>
              <a:latin typeface="Courier New" panose="02070309020205020404" pitchFamily="49" charset="0"/>
            </a:endParaRPr>
          </a:p>
          <a:p>
            <a:br>
              <a:rPr lang="ja-JP" altLang="en-US" sz="2200" b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Courier New" panose="02070309020205020404" pitchFamily="49" charset="0"/>
              </a:rPr>
              <a:t>研修に参加させてくれた</a:t>
            </a:r>
            <a:r>
              <a:rPr lang="ja-JP" altLang="en-US" sz="2200" b="1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企業</a:t>
            </a:r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Courier New" panose="02070309020205020404" pitchFamily="49" charset="0"/>
              </a:rPr>
              <a:t>の皆様に御礼申し上げます。</a:t>
            </a:r>
            <a:endParaRPr kumimoji="1" lang="ja-JP" altLang="en-US" sz="22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700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10F90-0610-0FF8-5063-CB0471949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893F8C4-0C39-137F-64F7-34E9F62F5E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0711750-0E4B-FA23-3B6E-DC5F8ADC1312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325477A-AAD9-B1BD-CCEC-54721EBC090A}"/>
              </a:ext>
            </a:extLst>
          </p:cNvPr>
          <p:cNvSpPr/>
          <p:nvPr/>
        </p:nvSpPr>
        <p:spPr>
          <a:xfrm>
            <a:off x="3472615" y="2422236"/>
            <a:ext cx="5403530" cy="1104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b="1" dirty="0">
                <a:solidFill>
                  <a:schemeClr val="bg2">
                    <a:lumMod val="25000"/>
                  </a:schemeClr>
                </a:solidFill>
              </a:rPr>
              <a:t>ご清聴ありがとうございました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1635450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00596-373B-3253-1D41-CE2672EA2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5C80DC4-9C17-EEB7-1FC0-A2C6B5BA3B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54DA608-2E8E-053A-F531-95853F493BEF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6D90C919-CD9C-53D2-E0EC-FB84B8891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0591" y="773188"/>
            <a:ext cx="1350818" cy="970252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目次</a:t>
            </a:r>
          </a:p>
        </p:txBody>
      </p:sp>
    </p:spTree>
    <p:extLst>
      <p:ext uri="{BB962C8B-B14F-4D97-AF65-F5344CB8AC3E}">
        <p14:creationId xmlns:p14="http://schemas.microsoft.com/office/powerpoint/2010/main" val="2616495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6AD1C-D90A-575F-24CE-E47D500D8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55FDCDA-5B1F-917F-69E4-4B12270B33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49DED0B-25BE-3EFA-6D65-9517675EC8FE}"/>
              </a:ext>
            </a:extLst>
          </p:cNvPr>
          <p:cNvSpPr/>
          <p:nvPr/>
        </p:nvSpPr>
        <p:spPr>
          <a:xfrm>
            <a:off x="983272" y="1682761"/>
            <a:ext cx="10225455" cy="4577534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9D7BF1D-1B2C-C63C-0F9B-6316405D9831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CC0223CC-681F-841D-F919-BC9C1747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032" y="528251"/>
            <a:ext cx="3183774" cy="970252"/>
          </a:xfrm>
        </p:spPr>
        <p:txBody>
          <a:bodyPr>
            <a:normAutofit fontScale="90000"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Ⅰ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．メンバー紹介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0C1B0C57-A200-BA8B-A4D1-B7630DD824B7}"/>
              </a:ext>
            </a:extLst>
          </p:cNvPr>
          <p:cNvSpPr/>
          <p:nvPr/>
        </p:nvSpPr>
        <p:spPr>
          <a:xfrm>
            <a:off x="3768681" y="2131516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リーダー：川﨑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F79CAAD4-A2D5-4E15-4E8D-CC39BD3EA1A2}"/>
              </a:ext>
            </a:extLst>
          </p:cNvPr>
          <p:cNvSpPr/>
          <p:nvPr/>
        </p:nvSpPr>
        <p:spPr>
          <a:xfrm>
            <a:off x="3753763" y="3414997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DB</a:t>
            </a: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担当：宮澤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786EED49-537B-DC9A-108E-BC052F6EBD4D}"/>
              </a:ext>
            </a:extLst>
          </p:cNvPr>
          <p:cNvSpPr/>
          <p:nvPr/>
        </p:nvSpPr>
        <p:spPr>
          <a:xfrm>
            <a:off x="3818463" y="4837646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品質管理：安井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5C5E9AF3-EEFE-351D-F80F-EF343CB80784}"/>
              </a:ext>
            </a:extLst>
          </p:cNvPr>
          <p:cNvSpPr/>
          <p:nvPr/>
        </p:nvSpPr>
        <p:spPr>
          <a:xfrm>
            <a:off x="7976746" y="2131515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機能担当：中嶋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ECCEFFC-0995-FF48-F80F-50D4E7F0F6F3}"/>
              </a:ext>
            </a:extLst>
          </p:cNvPr>
          <p:cNvSpPr/>
          <p:nvPr/>
        </p:nvSpPr>
        <p:spPr>
          <a:xfrm>
            <a:off x="7976746" y="3450429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機能担当：渡辺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6DA3737B-1E30-9ADA-882E-144515543589}"/>
              </a:ext>
            </a:extLst>
          </p:cNvPr>
          <p:cNvSpPr/>
          <p:nvPr/>
        </p:nvSpPr>
        <p:spPr>
          <a:xfrm>
            <a:off x="8038292" y="4837645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機能担当：ウィン</a:t>
            </a: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C810EF88-BB19-3F8F-B3A6-03FAA24237C6}"/>
              </a:ext>
            </a:extLst>
          </p:cNvPr>
          <p:cNvSpPr/>
          <p:nvPr/>
        </p:nvSpPr>
        <p:spPr>
          <a:xfrm>
            <a:off x="2393961" y="1893246"/>
            <a:ext cx="924291" cy="9038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図 31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967DCEE7-0A7E-2207-4FCD-DE044E5AC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4" t="37025" r="38114" b="36835"/>
          <a:stretch>
            <a:fillRect/>
          </a:stretch>
        </p:blipFill>
        <p:spPr>
          <a:xfrm>
            <a:off x="2515260" y="1926019"/>
            <a:ext cx="698840" cy="768485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3D3636A1-780A-BE8F-C8B2-6F8F611E7CA7}"/>
              </a:ext>
            </a:extLst>
          </p:cNvPr>
          <p:cNvSpPr/>
          <p:nvPr/>
        </p:nvSpPr>
        <p:spPr>
          <a:xfrm>
            <a:off x="2402535" y="3253338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279F2A7D-6FA9-3301-E90A-DFF4EC47CBB7}"/>
              </a:ext>
            </a:extLst>
          </p:cNvPr>
          <p:cNvSpPr/>
          <p:nvPr/>
        </p:nvSpPr>
        <p:spPr>
          <a:xfrm>
            <a:off x="2402535" y="4639984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14E5CA12-359A-3A1B-6252-A174CD886423}"/>
              </a:ext>
            </a:extLst>
          </p:cNvPr>
          <p:cNvSpPr/>
          <p:nvPr/>
        </p:nvSpPr>
        <p:spPr>
          <a:xfrm>
            <a:off x="6691853" y="1910889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576F3CC-5A33-A1AC-B3EE-9A6FC1FF5CCC}"/>
              </a:ext>
            </a:extLst>
          </p:cNvPr>
          <p:cNvSpPr/>
          <p:nvPr/>
        </p:nvSpPr>
        <p:spPr>
          <a:xfrm>
            <a:off x="6691854" y="3253338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E53BB30-7515-B433-AB35-9BAE6258D41F}"/>
              </a:ext>
            </a:extLst>
          </p:cNvPr>
          <p:cNvSpPr/>
          <p:nvPr/>
        </p:nvSpPr>
        <p:spPr>
          <a:xfrm>
            <a:off x="6691855" y="4639984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0997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B75E7-D30F-D54E-9509-A5A15B638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9989EB5-821B-20B2-59B0-BC30FA3518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8E53105-F282-2E56-E5CE-B6649EF230BF}"/>
              </a:ext>
            </a:extLst>
          </p:cNvPr>
          <p:cNvSpPr/>
          <p:nvPr/>
        </p:nvSpPr>
        <p:spPr>
          <a:xfrm>
            <a:off x="1115156" y="1299856"/>
            <a:ext cx="10225455" cy="4577534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思考の吹き出し: 雲形 1">
            <a:extLst>
              <a:ext uri="{FF2B5EF4-FFF2-40B4-BE49-F238E27FC236}">
                <a16:creationId xmlns:a16="http://schemas.microsoft.com/office/drawing/2014/main" id="{F82E170E-769E-D648-7E67-4A6EAF54F855}"/>
              </a:ext>
            </a:extLst>
          </p:cNvPr>
          <p:cNvSpPr/>
          <p:nvPr/>
        </p:nvSpPr>
        <p:spPr>
          <a:xfrm>
            <a:off x="2303585" y="1424354"/>
            <a:ext cx="7455877" cy="2507265"/>
          </a:xfrm>
          <a:prstGeom prst="cloudCallout">
            <a:avLst>
              <a:gd name="adj1" fmla="val -7704"/>
              <a:gd name="adj2" fmla="val 68632"/>
            </a:avLst>
          </a:prstGeom>
          <a:solidFill>
            <a:srgbClr val="FFFF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1B008F9-6033-5090-3ED4-082ED15DDA8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3FA7C48B-AE46-9EC8-7352-25D12EC8E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2022" y="443744"/>
            <a:ext cx="2758676" cy="970252"/>
          </a:xfrm>
        </p:spPr>
        <p:txBody>
          <a:bodyPr>
            <a:norm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Ⅱ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．開発背景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D5AC7AA-03FE-A1FD-C262-20E7D172EC9B}"/>
              </a:ext>
            </a:extLst>
          </p:cNvPr>
          <p:cNvSpPr txBox="1"/>
          <p:nvPr/>
        </p:nvSpPr>
        <p:spPr>
          <a:xfrm>
            <a:off x="3203329" y="1804363"/>
            <a:ext cx="606376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ja-JP" altLang="en-US" sz="18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ja-JP" altLang="en-US" sz="1800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「本音を表に出すのが苦手」</a:t>
            </a:r>
            <a:endParaRPr lang="en-US" altLang="ja-JP" sz="1800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</a:t>
            </a:r>
            <a:r>
              <a:rPr lang="ja-JP" altLang="en-US" sz="18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自分自身の気持ちの言語化、感情を整理する方法</a:t>
            </a:r>
            <a:endParaRPr lang="en-US" altLang="ja-JP" sz="1800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ja-JP" altLang="en-US" sz="1800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ja-JP" altLang="en-US" sz="1800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「同世代との交流の少なさ」</a:t>
            </a:r>
            <a:endParaRPr lang="en-US" altLang="ja-JP" sz="1800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sz="18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異なる年齢層の従業員が多く、同世代がいない。</a:t>
            </a:r>
          </a:p>
        </p:txBody>
      </p:sp>
      <p:pic>
        <p:nvPicPr>
          <p:cNvPr id="11" name="図 10" descr="抽象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4D6418C6-8225-4C0B-BD62-A8FDAE25A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214" y="3931619"/>
            <a:ext cx="2866292" cy="286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4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D0A18-5E7B-49BB-64C4-5CAA242A8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901D51A-4DD2-4A3B-21BD-BF823817F2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05838FC-94B2-E6C7-4385-2EA51857C454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4C4A60F-7624-6AAB-1E70-2BC50271F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370" y="560371"/>
            <a:ext cx="4062045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7348338-0781-28D7-0C6D-4592281A4C05}"/>
              </a:ext>
            </a:extLst>
          </p:cNvPr>
          <p:cNvSpPr txBox="1"/>
          <p:nvPr/>
        </p:nvSpPr>
        <p:spPr>
          <a:xfrm>
            <a:off x="3291255" y="1862355"/>
            <a:ext cx="720969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ja-JP" altLang="en-US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・ホーム画面</a:t>
            </a: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・マイページ</a:t>
            </a: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・日記：日記検索・日記登録、タグ検索、感情スタンプ</a:t>
            </a: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・自己分析：グラフ分析、キーワード分析</a:t>
            </a: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ja-JP" altLang="en-US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ja-JP" altLang="en-US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・コミュニティ：タイムライン</a:t>
            </a: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3332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38538-E94E-BE64-DA14-87C3A805C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5E5B99F-3FCC-7859-6B1B-4F56598BC6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AB044F6-595B-A213-8E1C-4BCCD096E6AE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79C2DFEC-C09C-512F-F7BE-F1FE3B69F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4269" y="473513"/>
            <a:ext cx="2922777" cy="1044143"/>
          </a:xfrm>
        </p:spPr>
        <p:txBody>
          <a:bodyPr>
            <a:norm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Ⅳ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．制作過程</a:t>
            </a:r>
          </a:p>
        </p:txBody>
      </p:sp>
      <p:pic>
        <p:nvPicPr>
          <p:cNvPr id="3" name="図 2" descr="ダイアグラム&#10;&#10;AI 生成コンテンツは誤りを含む可能性があります。">
            <a:extLst>
              <a:ext uri="{FF2B5EF4-FFF2-40B4-BE49-F238E27FC236}">
                <a16:creationId xmlns:a16="http://schemas.microsoft.com/office/drawing/2014/main" id="{C22CF34B-3AEC-9F56-28D2-4644747EA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961" y="2656259"/>
            <a:ext cx="4884979" cy="276957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A10275E-D542-0E4B-8EAB-DBD7BD7BE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48" y="2656259"/>
            <a:ext cx="5130533" cy="2769577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EFEB75FE-47EE-60DB-2E8A-36D2A1C7CB82}"/>
              </a:ext>
            </a:extLst>
          </p:cNvPr>
          <p:cNvSpPr/>
          <p:nvPr/>
        </p:nvSpPr>
        <p:spPr>
          <a:xfrm>
            <a:off x="2137011" y="1900036"/>
            <a:ext cx="2250831" cy="615462"/>
          </a:xfrm>
          <a:prstGeom prst="round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スケジュール管理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6D2B006-F504-8A54-140E-6E1652FB8ADA}"/>
              </a:ext>
            </a:extLst>
          </p:cNvPr>
          <p:cNvSpPr/>
          <p:nvPr/>
        </p:nvSpPr>
        <p:spPr>
          <a:xfrm>
            <a:off x="7464543" y="1900036"/>
            <a:ext cx="2459813" cy="615462"/>
          </a:xfrm>
          <a:prstGeom prst="round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アプリのイメージ図</a:t>
            </a:r>
            <a:endParaRPr kumimoji="1" lang="ja-JP" altLang="en-US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1499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84DD7-846C-F327-5DCB-EC43A7D0C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C3E1487-92FD-A23D-B572-2628681007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BFD2770-5AE7-DCD2-1722-98043CD6A11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C4040132-DADF-8E06-6EE4-903E10B87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0" y="702113"/>
            <a:ext cx="2118946" cy="1044143"/>
          </a:xfrm>
        </p:spPr>
        <p:txBody>
          <a:bodyPr>
            <a:norm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Ⅴ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．デモ</a:t>
            </a:r>
          </a:p>
        </p:txBody>
      </p:sp>
    </p:spTree>
    <p:extLst>
      <p:ext uri="{BB962C8B-B14F-4D97-AF65-F5344CB8AC3E}">
        <p14:creationId xmlns:p14="http://schemas.microsoft.com/office/powerpoint/2010/main" val="122833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60A8C-EC57-CE58-195D-75F6BD7E5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3A4E471-F727-1AFF-5259-294CA8BCD7A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F74D00-A85C-08C1-AE35-57BF2A9437A6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DCA0C097-7AA4-346B-B7A2-F5CB27419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0" y="773190"/>
            <a:ext cx="3598718" cy="970252"/>
          </a:xfrm>
        </p:spPr>
        <p:txBody>
          <a:bodyPr>
            <a:normAutofit fontScale="90000"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Ⅵ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．導入後の変化</a:t>
            </a:r>
          </a:p>
        </p:txBody>
      </p:sp>
    </p:spTree>
    <p:extLst>
      <p:ext uri="{BB962C8B-B14F-4D97-AF65-F5344CB8AC3E}">
        <p14:creationId xmlns:p14="http://schemas.microsoft.com/office/powerpoint/2010/main" val="1058956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83E7D-5850-A681-71BD-2A94C39F8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09537F1-DB66-0837-548C-18E5F8F853C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153E903-4502-C830-E23B-AF11DA570931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8B122C34-6679-3862-1840-E0586DDD1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592" y="676474"/>
            <a:ext cx="3324957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Ⅶ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．工夫した点</a:t>
            </a:r>
          </a:p>
        </p:txBody>
      </p:sp>
    </p:spTree>
    <p:extLst>
      <p:ext uri="{BB962C8B-B14F-4D97-AF65-F5344CB8AC3E}">
        <p14:creationId xmlns:p14="http://schemas.microsoft.com/office/powerpoint/2010/main" val="681833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408</Words>
  <Application>Microsoft Office PowerPoint</Application>
  <PresentationFormat>ワイド画面</PresentationFormat>
  <Paragraphs>131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4" baseType="lpstr">
      <vt:lpstr>BIZ UDPゴシック</vt:lpstr>
      <vt:lpstr>游ゴシック</vt:lpstr>
      <vt:lpstr>游ゴシック Light</vt:lpstr>
      <vt:lpstr>Arial</vt:lpstr>
      <vt:lpstr>Courier New</vt:lpstr>
      <vt:lpstr>Office テーマ</vt:lpstr>
      <vt:lpstr>7月成果発表会</vt:lpstr>
      <vt:lpstr>目次</vt:lpstr>
      <vt:lpstr>Ⅰ．メンバー紹介</vt:lpstr>
      <vt:lpstr>Ⅱ．開発背景</vt:lpstr>
      <vt:lpstr>Ⅲ．アプリの概要</vt:lpstr>
      <vt:lpstr>Ⅳ．制作過程</vt:lpstr>
      <vt:lpstr>Ⅴ．デモ</vt:lpstr>
      <vt:lpstr>Ⅵ．導入後の変化</vt:lpstr>
      <vt:lpstr>Ⅶ．工夫した点</vt:lpstr>
      <vt:lpstr>Ⅷ．苦労した点</vt:lpstr>
      <vt:lpstr>Ⅸ．研修前・研修後で成長したこと</vt:lpstr>
      <vt:lpstr>Ⅸ．研修前・研修後で成長したこと</vt:lpstr>
      <vt:lpstr>Ⅸ．研修前・研修後で成長したこと</vt:lpstr>
      <vt:lpstr>Ⅸ．研修前・研修後で成長したこと</vt:lpstr>
      <vt:lpstr>Ⅸ．研修前・研修後で成長したこと</vt:lpstr>
      <vt:lpstr>Ⅸ．研修前・研修後で成長したこと</vt:lpstr>
      <vt:lpstr>謝辞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川崎春菜</dc:creator>
  <cp:lastModifiedBy>川崎春菜</cp:lastModifiedBy>
  <cp:revision>35</cp:revision>
  <dcterms:created xsi:type="dcterms:W3CDTF">2025-07-11T07:01:58Z</dcterms:created>
  <dcterms:modified xsi:type="dcterms:W3CDTF">2025-07-22T03:31:39Z</dcterms:modified>
</cp:coreProperties>
</file>