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88" r:id="rId13"/>
    <p:sldId id="290" r:id="rId14"/>
    <p:sldId id="287" r:id="rId15"/>
    <p:sldId id="289" r:id="rId16"/>
    <p:sldId id="291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740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72" y="596457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42687D-DDDC-15C6-3C5D-DC7D99F64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CCD42A-1D81-2004-A346-CF140C461D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4DD6D-2AAD-3C4F-5DF3-B22134826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AEB5AB-F616-7299-B1E7-E4EA717C6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08D6DA-C6DE-9D69-5940-14BD74E879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70" y="551213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216" y="544817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09" y="577956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54" y="473513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396" y="702113"/>
            <a:ext cx="1211208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773190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676474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380</Words>
  <Application>Microsoft Office PowerPoint</Application>
  <PresentationFormat>ワイド画面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デモ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32</cp:revision>
  <dcterms:created xsi:type="dcterms:W3CDTF">2025-07-11T07:01:58Z</dcterms:created>
  <dcterms:modified xsi:type="dcterms:W3CDTF">2025-07-22T01:14:01Z</dcterms:modified>
</cp:coreProperties>
</file>