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6" r:id="rId4"/>
    <p:sldId id="280" r:id="rId5"/>
    <p:sldId id="281" r:id="rId6"/>
    <p:sldId id="282" r:id="rId7"/>
    <p:sldId id="283" r:id="rId8"/>
    <p:sldId id="284" r:id="rId9"/>
    <p:sldId id="285" r:id="rId10"/>
    <p:sldId id="260" r:id="rId11"/>
    <p:sldId id="272" r:id="rId12"/>
    <p:sldId id="276" r:id="rId13"/>
    <p:sldId id="273" r:id="rId14"/>
    <p:sldId id="274" r:id="rId15"/>
    <p:sldId id="275" r:id="rId16"/>
    <p:sldId id="277" r:id="rId17"/>
    <p:sldId id="27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16200-15D8-A571-2EAF-2C0C5214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532" y="1580482"/>
            <a:ext cx="5659315" cy="766763"/>
          </a:xfrm>
        </p:spPr>
        <p:txBody>
          <a:bodyPr>
            <a:normAutofit/>
          </a:bodyPr>
          <a:lstStyle/>
          <a:p>
            <a:r>
              <a:rPr kumimoji="1" lang="en-US" altLang="ja-JP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kumimoji="1" lang="ja-JP" altLang="en-US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9545" y="2716823"/>
            <a:ext cx="4240823" cy="545123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6160DF-60B3-465F-C490-D2F374166EDB}"/>
              </a:ext>
            </a:extLst>
          </p:cNvPr>
          <p:cNvSpPr/>
          <p:nvPr/>
        </p:nvSpPr>
        <p:spPr>
          <a:xfrm>
            <a:off x="8370276" y="3261946"/>
            <a:ext cx="2558559" cy="33517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20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428158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177" y="2019055"/>
            <a:ext cx="10547838" cy="373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09E74-CFA6-9A99-56CD-FBD8C7713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B1C6A-033C-29D9-9835-CEC153CC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428158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57DC84-22DB-3CB1-8586-7AD114B97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177" y="2019055"/>
            <a:ext cx="10547838" cy="373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1B1CC2-7687-A9D8-6C23-F4E7F9F4662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16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C5A7B-2D52-EA84-3BA5-5EFDF633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5DF25F-DB3F-CDD6-91DF-AE3E8A122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428158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8E2B-7520-5CD0-59D4-92E85EC9C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177" y="2019055"/>
            <a:ext cx="10547838" cy="373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A0CA69-9565-C33B-1191-C39AF8C5BB6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38E68-A7FC-9BE4-5B15-4DD1130A2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1C902-1B52-E795-0CEA-9ABDD388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428158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C6DB27-EB02-4DE5-AA85-E3AD288B0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177" y="2019055"/>
            <a:ext cx="10547838" cy="373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中嶋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BC3B08-0845-5A2D-74D7-31A567DC7CD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48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82623-8672-5E62-FFAA-3822E6A94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095B4-0D55-F869-4941-672E5635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428158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2D14BD-BD92-BFC9-3710-88358DBA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177" y="2019055"/>
            <a:ext cx="10547838" cy="373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渡辺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64FCE9-17E5-8CF9-619E-AA5009C9ECCC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58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F364B-0B19-F9D5-83B0-D511B8A40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E54810-7852-057E-C148-D0A2D590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09" y="428158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3B8F31-6214-172A-9ABB-DCDD825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177" y="2019055"/>
            <a:ext cx="10547838" cy="37311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ウィン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74AE1C-7EE4-7B81-816C-6BADBD3D19C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8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82" y="8682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36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108" y="530539"/>
            <a:ext cx="2933701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4303471" y="2048182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4321978" y="3193451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4288271" y="4402534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880834" y="1941298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880834" y="3090050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7880834" y="4331884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EFB9BD7-FFF2-F045-9EFE-69B1AED61A33}"/>
              </a:ext>
            </a:extLst>
          </p:cNvPr>
          <p:cNvSpPr/>
          <p:nvPr/>
        </p:nvSpPr>
        <p:spPr>
          <a:xfrm>
            <a:off x="2941049" y="4402534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922109" y="1895217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66AD609-D53F-BD89-A686-9E583795550E}"/>
              </a:ext>
            </a:extLst>
          </p:cNvPr>
          <p:cNvSpPr/>
          <p:nvPr/>
        </p:nvSpPr>
        <p:spPr>
          <a:xfrm>
            <a:off x="2941049" y="3193451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65C5B9A-8312-5EAE-D438-5265317AF77E}"/>
              </a:ext>
            </a:extLst>
          </p:cNvPr>
          <p:cNvSpPr/>
          <p:nvPr/>
        </p:nvSpPr>
        <p:spPr>
          <a:xfrm>
            <a:off x="6911120" y="1934769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C5DEED1-F519-7AAA-D914-1010E5CC482D}"/>
              </a:ext>
            </a:extLst>
          </p:cNvPr>
          <p:cNvSpPr/>
          <p:nvPr/>
        </p:nvSpPr>
        <p:spPr>
          <a:xfrm>
            <a:off x="6911120" y="3123532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AA0BA0F-3793-79C5-AB3D-CBB9A93229F3}"/>
              </a:ext>
            </a:extLst>
          </p:cNvPr>
          <p:cNvSpPr/>
          <p:nvPr/>
        </p:nvSpPr>
        <p:spPr>
          <a:xfrm>
            <a:off x="6904879" y="4389475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3026676" y="1934769"/>
            <a:ext cx="698840" cy="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3581400" y="1134207"/>
            <a:ext cx="7101254" cy="3042139"/>
          </a:xfrm>
          <a:prstGeom prst="cloudCallout">
            <a:avLst>
              <a:gd name="adj1" fmla="val -37890"/>
              <a:gd name="adj2" fmla="val 55529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522" y="388992"/>
            <a:ext cx="2588491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4208583" y="1879544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</a:rPr>
              <a:t>・</a:t>
            </a:r>
            <a:r>
              <a:rPr lang="ja-JP" altLang="en-US" sz="1800" b="1" dirty="0">
                <a:effectLst/>
              </a:rPr>
              <a:t>「本音を表に出すのが苦手」</a:t>
            </a:r>
            <a:endParaRPr lang="en-US" altLang="ja-JP" sz="1800" b="1" dirty="0">
              <a:effectLst/>
            </a:endParaRPr>
          </a:p>
          <a:p>
            <a:pPr>
              <a:buNone/>
            </a:pPr>
            <a:r>
              <a:rPr lang="ja-JP" altLang="en-US" b="1" dirty="0"/>
              <a:t>　　</a:t>
            </a:r>
            <a:r>
              <a:rPr lang="ja-JP" altLang="en-US" sz="1800" dirty="0">
                <a:effectLst/>
              </a:rPr>
              <a:t>自分自身の気持ちの言語化、感情を整理する方法</a:t>
            </a:r>
            <a:endParaRPr lang="en-US" altLang="ja-JP" sz="1800" dirty="0">
              <a:effectLst/>
            </a:endParaRPr>
          </a:p>
          <a:p>
            <a:pPr>
              <a:buNone/>
            </a:pPr>
            <a:endParaRPr lang="ja-JP" altLang="en-US" sz="1800" dirty="0">
              <a:effectLst/>
            </a:endParaRPr>
          </a:p>
          <a:p>
            <a:pPr>
              <a:buNone/>
            </a:pPr>
            <a:r>
              <a:rPr lang="ja-JP" altLang="en-US" dirty="0"/>
              <a:t>・</a:t>
            </a:r>
            <a:r>
              <a:rPr lang="ja-JP" altLang="en-US" sz="1800" b="1" dirty="0">
                <a:effectLst/>
              </a:rPr>
              <a:t>「同世代との交流の少なさ」</a:t>
            </a:r>
            <a:endParaRPr lang="en-US" altLang="ja-JP" sz="1800" b="1" dirty="0">
              <a:effectLst/>
            </a:endParaRPr>
          </a:p>
          <a:p>
            <a:pPr>
              <a:buNone/>
            </a:pPr>
            <a:r>
              <a:rPr lang="ja-JP" altLang="en-US" sz="1800" dirty="0">
                <a:effectLst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346" y="2857501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70" y="343412"/>
            <a:ext cx="2662382" cy="970252"/>
          </a:xfrm>
        </p:spPr>
        <p:txBody>
          <a:bodyPr>
            <a:normAutofit fontScale="90000"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3613640" y="2201687"/>
            <a:ext cx="72096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・日記：タグ検索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キーワード分析</a:t>
            </a: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545"/>
            <a:ext cx="2182092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36"/>
            <a:ext cx="3235036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0436"/>
            <a:ext cx="31796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964"/>
            <a:ext cx="2579255" cy="988724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332</Words>
  <Application>Microsoft Office PowerPoint</Application>
  <PresentationFormat>ワイド画面</PresentationFormat>
  <Paragraphs>120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メンバー紹介</vt:lpstr>
      <vt:lpstr>開発背景</vt:lpstr>
      <vt:lpstr>アプリの概要</vt:lpstr>
      <vt:lpstr>制作過程</vt:lpstr>
      <vt:lpstr>導入後の変化</vt:lpstr>
      <vt:lpstr>工夫した点</vt:lpstr>
      <vt:lpstr>苦労した点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13</cp:revision>
  <dcterms:created xsi:type="dcterms:W3CDTF">2025-07-11T07:01:58Z</dcterms:created>
  <dcterms:modified xsi:type="dcterms:W3CDTF">2025-07-17T08:56:10Z</dcterms:modified>
</cp:coreProperties>
</file>