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92" r:id="rId3"/>
    <p:sldId id="286" r:id="rId4"/>
    <p:sldId id="280" r:id="rId5"/>
    <p:sldId id="281" r:id="rId6"/>
    <p:sldId id="282" r:id="rId7"/>
    <p:sldId id="293" r:id="rId8"/>
    <p:sldId id="283" r:id="rId9"/>
    <p:sldId id="284" r:id="rId10"/>
    <p:sldId id="285" r:id="rId11"/>
    <p:sldId id="260" r:id="rId12"/>
    <p:sldId id="288" r:id="rId13"/>
    <p:sldId id="290" r:id="rId14"/>
    <p:sldId id="287" r:id="rId15"/>
    <p:sldId id="289" r:id="rId16"/>
    <p:sldId id="291" r:id="rId17"/>
    <p:sldId id="277" r:id="rId18"/>
    <p:sldId id="278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5"/>
    <a:srgbClr val="FFFFE0"/>
    <a:srgbClr val="FFDBB7"/>
    <a:srgbClr val="FFE5B4"/>
    <a:srgbClr val="FFBF7F"/>
    <a:srgbClr val="FFFFCC"/>
    <a:srgbClr val="FFCC66"/>
    <a:srgbClr val="FFCC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83F12-31C3-476D-3BC3-6087B1048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5F49BB-0B20-7250-26A5-799E79C26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CDE1A-197C-6255-CCD7-2EEE6D5D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19E98-206C-7E98-21C8-96E15E3B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E3E9A-7122-2850-E46B-DC3E4ED6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62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0D166-E15E-BC4E-2BC3-2F88E422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F46C1F-346C-A62E-846B-F43F4C1B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ABCF4-80EF-83A4-5F3B-4021DC76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44A66-729D-2E1A-57A9-33580188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67E8F-B840-19DD-1991-5431F5BD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1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DD9BD7-DAAA-9B88-4E61-8707A9B7E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A188CF-5E66-15BB-78E2-E382995A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59B6F-9AB3-9A1E-03C1-1064B09F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DE255-CA28-DB1F-5529-71EC772D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65657-944C-12B3-0B82-C8FE4421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5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41374-4E1A-C0B8-2A0A-CB9B660E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91D03-8E08-66A7-CEEF-50FE4E3B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5E32E-E13A-0A2F-10B5-3FE8D58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BB258-53E0-B540-3798-C1B7A3A4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943FA-1034-D94E-4AD5-6091D6B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3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A725F-6AF4-7163-0842-9AA1B302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F8206E-EAF0-5FD7-CF1D-0DD840BD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4B1B5-D2DD-8CF6-7792-F94C3783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80236-0B29-868A-E507-B829A365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6A52CD-0296-3BA0-4724-A37F8AEB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16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BE750-4720-C262-47C9-FF3B2A50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B5A6C-1408-86F4-F344-47BB98A48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EF552D-3047-81D9-BF52-4BE1E8FD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66BA03-9785-D994-7FBC-F457991F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E6A3AA-F18C-C8F8-4735-73E9B3EE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0C05B-7007-4CA8-4011-EB9EF8D0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7174A-F619-A1D3-58E0-77A56F97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3FFB21-4B28-7CDD-3074-F69F924D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A7D5FA-7D4B-8691-5947-469C3EA39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B2DDFD-2685-38D1-0C2B-88B29D777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2043D0-C8C4-0521-7317-C509F9137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675DFE-EF3D-EAB0-327D-F4EB4C35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69E2DE-8BC0-63CE-86D0-A90E63C7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FAF8E4-E58D-50D2-6F7B-AFAFE917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43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F4D4B-D82A-57F7-9050-494AF9B3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A4A6FA-A7C2-2241-B723-7A36EC3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D01ACB-9403-BB42-7CAE-9FF8A27C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C96AD9-9BB9-195F-29E7-ECF0E4F7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0195CB-1D7F-C104-1193-AD1161D4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976156-C132-AFCF-EDD9-3E5B6E5F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930EED-771E-2E62-E92E-95D63A7A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9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FEE7BB-A87A-13D4-FBC2-D69FA67C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95C3F6-2321-1E4A-CE59-602EBB0CF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4AB2AB-D087-BC46-8F03-09FD6E56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399D8-4158-E4A7-AFA5-E13DA6B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D2585F-CF3B-17F1-6015-9CD589BD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C3B484-AC79-1EDE-7657-6727CFBF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69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9E20E-C1AA-6E5A-DA3E-4E6D580B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6B8D1B-C761-0A25-C141-BF2407D31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F608FF-8C0C-483E-0186-A0645F650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8421B3-FA17-7973-2B84-6FB4DAA2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CD962B-61C0-C025-C964-E7609B02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90A2DC-A641-5336-6D89-9CD08D57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54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ED0D9C-7C17-13F1-A925-90A09677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4413C-5FAE-344E-340E-3110C5CD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E2E5-AF80-4D10-31F9-86DB5904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E4A9EB-16C5-3D90-B0A9-100935612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F6BD94-F230-82C3-1DF6-EEB49DC39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90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2490B-6B06-E5F9-7BF5-BC9F08F95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FDE4E48-EED5-7C1E-AF32-484F65CFEC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5774D0-3536-68E2-5354-091F99CF73A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F481016-EC6E-341A-1A8F-F03975AC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478" y="1021204"/>
            <a:ext cx="5099538" cy="1354551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7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月成果発表会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B17D864C-C50A-9EDC-C9C4-38ADDB347D01}"/>
              </a:ext>
            </a:extLst>
          </p:cNvPr>
          <p:cNvSpPr txBox="1">
            <a:spLocks/>
          </p:cNvSpPr>
          <p:nvPr/>
        </p:nvSpPr>
        <p:spPr>
          <a:xfrm>
            <a:off x="6945921" y="2375755"/>
            <a:ext cx="4240823" cy="545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チーム名：</a:t>
            </a:r>
            <a:r>
              <a:rPr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MoguMogu★Mix</a:t>
            </a: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FFA3D33-2C10-0D25-AAA3-F45FD294193B}"/>
              </a:ext>
            </a:extLst>
          </p:cNvPr>
          <p:cNvSpPr/>
          <p:nvPr/>
        </p:nvSpPr>
        <p:spPr>
          <a:xfrm>
            <a:off x="8062546" y="2882961"/>
            <a:ext cx="2558559" cy="3351701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川　　﨑　　春　　菜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zh-TW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　　澤　　優　　斗</a:t>
            </a:r>
            <a:endParaRPr kumimoji="1"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　　井　　拓　　海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　　嶋　　裕　　人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　　辺　　未　　来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トゥ　ミャッ　ウィン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2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F45A9-9EA9-2D3E-827F-2727B8FCF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4FC8A24-47A0-4847-EF59-9BDB1FF701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EE7B1C-E95B-E256-3EA5-22C327D45930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206875B-98AF-1BF0-0807-926996960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372" y="596457"/>
            <a:ext cx="2579255" cy="988724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苦労した点</a:t>
            </a:r>
          </a:p>
        </p:txBody>
      </p:sp>
    </p:spTree>
    <p:extLst>
      <p:ext uri="{BB962C8B-B14F-4D97-AF65-F5344CB8AC3E}">
        <p14:creationId xmlns:p14="http://schemas.microsoft.com/office/powerpoint/2010/main" val="3210008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F6CB4B-A4CC-B93B-870B-76E48E15E0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064990F-8CEB-F78B-C614-EBE55706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CA9E37-89C9-8145-1E5C-98A3F37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名前：川﨑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役職：リーダー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担当箇所：ログイン画面・新規登録画面、ホーム画面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56C50C-BAA7-4B6D-AE24-5E7FA0FEF92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0680914-3528-BBD0-23C6-8DAD5B7E50A6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C46BF24F-048E-6290-FE18-F14E884F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251529" y="2125552"/>
            <a:ext cx="797862" cy="8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54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32046-15FD-7E58-CCDA-58F390B7C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D42687D-DDDC-15C6-3C5D-DC7D99F64E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233ADBF-7116-676E-3FDB-A2037AE1E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B25327-445A-B0D0-BFC4-F1066EECA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宮澤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グラフ分析、キーワード分析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005512-2E60-EE52-7B1A-B130D616E70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A17D3A0-1747-7E17-707B-297D26385129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559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EDF4C-3311-A4EE-B3EC-921E7A15B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4CCD42A-1D81-2004-A346-CF140C461D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B60E6F4-592A-8FB0-D00D-E35DAE661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AF635B-4948-0866-F17E-4EC05DD16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安井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品質管理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担当箇所：マイページ、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ユーザー情報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77AAB70-EF71-00FD-DA7E-1AE62B1BEE69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6E0E529-EB78-6B78-5248-4562EC4AD77B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003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691C3-E800-5ECE-B40C-341C959FD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14DD6D-2AAD-3C4F-5DF3-B22134826F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375BFB4-9AB7-B75F-1E33-E5DD23C5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A3F4FF-D993-9DD9-5148-40BF61419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中嶋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担当箇所：日記検索、タグ検索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FBBF54-E02F-98A6-B40E-734CD31EFFD0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60C2834-A7EF-9F0E-7D54-C49880C7E9AA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81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A9EDF-5D2A-D7BA-0DB6-8654EE301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DAEB5AB-F616-7299-B1E7-E4EA717C6C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60CE525-79BE-3C97-247B-B459FEE3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335A5A-3941-3E0F-DF89-96856D5E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渡辺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タイムライン、コメント機能、日記詳細画面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1266E84-8E7F-8B43-8587-9E4AE77BA76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6970359-5224-7131-0F33-78F7F53FAAE8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843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2EC79-10A1-986C-4E46-F37AAE905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108D6DA-C6DE-9D69-5940-14BD74E879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0336C86-BB5E-5C03-CD4A-8EEBC674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EF3729-E400-4D2B-8E38-C9015AA1D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ウィン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担当箇所：日記登録画面、リアクション機能、投稿機能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25AFEE1-EC8C-1526-12AC-A62083A9A15B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C51C942-D193-97D3-922A-EBAFED0FEB95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015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26C81-84CA-0888-7879-12B69E7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9306798-2B9B-C90E-F7D4-3A00E9E5A4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3FDBD43-FD0C-7270-A59C-E145168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391" y="753918"/>
            <a:ext cx="1249218" cy="1062614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謝辞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AB19DC7-029E-6BDB-0DCF-07597F6F79C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FAEF7A-E5C0-A4C9-4664-82F867DBAAD6}"/>
              </a:ext>
            </a:extLst>
          </p:cNvPr>
          <p:cNvSpPr/>
          <p:nvPr/>
        </p:nvSpPr>
        <p:spPr>
          <a:xfrm>
            <a:off x="2567569" y="2253774"/>
            <a:ext cx="7582424" cy="235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研修講師の皆様、ならびに研修事務局の皆様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一緒に学習してくれたクラスの仲間たち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研修に参加させてくれた</a:t>
            </a:r>
            <a: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企業</a:t>
            </a: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の皆様に御礼申し上げます。</a:t>
            </a:r>
            <a:endParaRPr kumimoji="1" lang="ja-JP" altLang="en-US" sz="2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700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10F90-0610-0FF8-5063-CB0471949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93F8C4-0C39-137F-64F7-34E9F62F5E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711750-0E4B-FA23-3B6E-DC5F8ADC1312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25477A-AAD9-B1BD-CCEC-54721EBC090A}"/>
              </a:ext>
            </a:extLst>
          </p:cNvPr>
          <p:cNvSpPr/>
          <p:nvPr/>
        </p:nvSpPr>
        <p:spPr>
          <a:xfrm>
            <a:off x="3472615" y="2422236"/>
            <a:ext cx="5403530" cy="1104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solidFill>
                  <a:schemeClr val="bg2">
                    <a:lumMod val="25000"/>
                  </a:schemeClr>
                </a:solidFill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63545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00596-373B-3253-1D41-CE2672EA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C80DC4-9C17-EEB7-1FC0-A2C6B5BA3B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54DA608-2E8E-053A-F531-95853F493BE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D90C919-CD9C-53D2-E0EC-FB84B889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591" y="773188"/>
            <a:ext cx="1350818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261649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6AD1C-D90A-575F-24CE-E47D500D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55FDCDA-5B1F-917F-69E4-4B12270B33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49DED0B-25BE-3EFA-6D65-9517675EC8FE}"/>
              </a:ext>
            </a:extLst>
          </p:cNvPr>
          <p:cNvSpPr/>
          <p:nvPr/>
        </p:nvSpPr>
        <p:spPr>
          <a:xfrm>
            <a:off x="983272" y="1682761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D7BF1D-1B2C-C63C-0F9B-6316405D98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C0223CC-681F-841D-F919-BC9C1747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2370" y="551213"/>
            <a:ext cx="2933701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メンバー紹介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C1B0C57-A200-BA8B-A4D1-B7630DD824B7}"/>
              </a:ext>
            </a:extLst>
          </p:cNvPr>
          <p:cNvSpPr/>
          <p:nvPr/>
        </p:nvSpPr>
        <p:spPr>
          <a:xfrm>
            <a:off x="3768681" y="213151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リーダー：川﨑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79CAAD4-A2D5-4E15-4E8D-CC39BD3EA1A2}"/>
              </a:ext>
            </a:extLst>
          </p:cNvPr>
          <p:cNvSpPr/>
          <p:nvPr/>
        </p:nvSpPr>
        <p:spPr>
          <a:xfrm>
            <a:off x="3753763" y="3414997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担当：宮澤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86EED49-537B-DC9A-108E-BC052F6EBD4D}"/>
              </a:ext>
            </a:extLst>
          </p:cNvPr>
          <p:cNvSpPr/>
          <p:nvPr/>
        </p:nvSpPr>
        <p:spPr>
          <a:xfrm>
            <a:off x="3818463" y="483764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品質管理：安井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C5E9AF3-EEFE-351D-F80F-EF343CB80784}"/>
              </a:ext>
            </a:extLst>
          </p:cNvPr>
          <p:cNvSpPr/>
          <p:nvPr/>
        </p:nvSpPr>
        <p:spPr>
          <a:xfrm>
            <a:off x="7976746" y="213151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機能担当：中嶋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CCEFFC-0995-FF48-F80F-50D4E7F0F6F3}"/>
              </a:ext>
            </a:extLst>
          </p:cNvPr>
          <p:cNvSpPr/>
          <p:nvPr/>
        </p:nvSpPr>
        <p:spPr>
          <a:xfrm>
            <a:off x="7976746" y="3450429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機能担当：渡辺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DA3737B-1E30-9ADA-882E-144515543589}"/>
              </a:ext>
            </a:extLst>
          </p:cNvPr>
          <p:cNvSpPr/>
          <p:nvPr/>
        </p:nvSpPr>
        <p:spPr>
          <a:xfrm>
            <a:off x="8038292" y="483764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機能担当：ウィン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810EF88-BB19-3F8F-B3A6-03FAA24237C6}"/>
              </a:ext>
            </a:extLst>
          </p:cNvPr>
          <p:cNvSpPr/>
          <p:nvPr/>
        </p:nvSpPr>
        <p:spPr>
          <a:xfrm>
            <a:off x="2393961" y="1893246"/>
            <a:ext cx="924291" cy="9038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67DCEE7-0A7E-2207-4FCD-DE044E5AC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515260" y="1926019"/>
            <a:ext cx="698840" cy="76848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D3636A1-780A-BE8F-C8B2-6F8F611E7CA7}"/>
              </a:ext>
            </a:extLst>
          </p:cNvPr>
          <p:cNvSpPr/>
          <p:nvPr/>
        </p:nvSpPr>
        <p:spPr>
          <a:xfrm>
            <a:off x="2402535" y="3253338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79F2A7D-6FA9-3301-E90A-DFF4EC47CBB7}"/>
              </a:ext>
            </a:extLst>
          </p:cNvPr>
          <p:cNvSpPr/>
          <p:nvPr/>
        </p:nvSpPr>
        <p:spPr>
          <a:xfrm>
            <a:off x="2402535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4E5CA12-359A-3A1B-6252-A174CD886423}"/>
              </a:ext>
            </a:extLst>
          </p:cNvPr>
          <p:cNvSpPr/>
          <p:nvPr/>
        </p:nvSpPr>
        <p:spPr>
          <a:xfrm>
            <a:off x="6691853" y="1910889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576F3CC-5A33-A1AC-B3EE-9A6FC1FF5CCC}"/>
              </a:ext>
            </a:extLst>
          </p:cNvPr>
          <p:cNvSpPr/>
          <p:nvPr/>
        </p:nvSpPr>
        <p:spPr>
          <a:xfrm>
            <a:off x="6691854" y="3253338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E53BB30-7515-B433-AB35-9BAE6258D41F}"/>
              </a:ext>
            </a:extLst>
          </p:cNvPr>
          <p:cNvSpPr/>
          <p:nvPr/>
        </p:nvSpPr>
        <p:spPr>
          <a:xfrm>
            <a:off x="6691855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99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B75E7-D30F-D54E-9509-A5A15B638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989EB5-821B-20B2-59B0-BC30FA3518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E53105-F282-2E56-E5CE-B6649EF230BF}"/>
              </a:ext>
            </a:extLst>
          </p:cNvPr>
          <p:cNvSpPr/>
          <p:nvPr/>
        </p:nvSpPr>
        <p:spPr>
          <a:xfrm>
            <a:off x="1115156" y="1299856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F82E170E-769E-D648-7E67-4A6EAF54F855}"/>
              </a:ext>
            </a:extLst>
          </p:cNvPr>
          <p:cNvSpPr/>
          <p:nvPr/>
        </p:nvSpPr>
        <p:spPr>
          <a:xfrm>
            <a:off x="2303585" y="1424354"/>
            <a:ext cx="7455877" cy="2507265"/>
          </a:xfrm>
          <a:prstGeom prst="cloudCallout">
            <a:avLst>
              <a:gd name="adj1" fmla="val -7704"/>
              <a:gd name="adj2" fmla="val 68632"/>
            </a:avLst>
          </a:prstGeom>
          <a:solidFill>
            <a:srgbClr val="FFFF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B008F9-6033-5090-3ED4-082ED15DDA8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FA7C48B-AE46-9EC8-7352-25D12EC8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216" y="544817"/>
            <a:ext cx="2116602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開発背景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AC7AA-03FE-A1FD-C262-20E7D172EC9B}"/>
              </a:ext>
            </a:extLst>
          </p:cNvPr>
          <p:cNvSpPr txBox="1"/>
          <p:nvPr/>
        </p:nvSpPr>
        <p:spPr>
          <a:xfrm>
            <a:off x="3203329" y="1804363"/>
            <a:ext cx="60637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8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「本音を表に出すのが苦手」</a:t>
            </a:r>
            <a:endParaRPr lang="en-US" altLang="ja-JP" sz="18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</a:t>
            </a:r>
            <a:r>
              <a:rPr lang="ja-JP" altLang="en-US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自分自身の気持ちの言語化、感情を整理する方法</a:t>
            </a:r>
            <a:endParaRPr lang="en-US" altLang="ja-JP" sz="18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sz="18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8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「同世代との交流の少なさ」</a:t>
            </a:r>
            <a:endParaRPr lang="en-US" altLang="ja-JP" sz="18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異なる年齢層の従業員が多く、同世代がいない。</a:t>
            </a:r>
          </a:p>
        </p:txBody>
      </p:sp>
      <p:pic>
        <p:nvPicPr>
          <p:cNvPr id="11" name="図 10" descr="抽象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4D6418C6-8225-4C0B-BD62-A8FDAE25A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214" y="3931619"/>
            <a:ext cx="2866292" cy="286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D0A18-5E7B-49BB-64C4-5CAA242A8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01D51A-4DD2-4A3B-21BD-BF823817F2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05838FC-94B2-E6C7-4385-2EA51857C45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4C4A60F-7624-6AAB-1E70-2BC50271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809" y="577956"/>
            <a:ext cx="2662382" cy="970252"/>
          </a:xfrm>
        </p:spPr>
        <p:txBody>
          <a:bodyPr>
            <a:normAutofit fontScale="90000"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アプリの概要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7348338-0781-28D7-0C6D-4592281A4C05}"/>
              </a:ext>
            </a:extLst>
          </p:cNvPr>
          <p:cNvSpPr txBox="1"/>
          <p:nvPr/>
        </p:nvSpPr>
        <p:spPr>
          <a:xfrm>
            <a:off x="2786274" y="1762072"/>
            <a:ext cx="720969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・ホーム画面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・マイページ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・日記：日記検索・日記登録、タグ検索、感情スタンプ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・自己分析：グラフ分析、キーワード分析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・コミュニティ：タイムライン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333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38538-E94E-BE64-DA14-87C3A805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5E5B99F-3FCC-7859-6B1B-4F56598BC6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044F6-595B-A213-8E1C-4BCCD096E6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9C2DFEC-C09C-512F-F7BE-F1FE3B69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4954" y="473513"/>
            <a:ext cx="2182092" cy="1044143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制作過程</a:t>
            </a:r>
          </a:p>
        </p:txBody>
      </p:sp>
      <p:pic>
        <p:nvPicPr>
          <p:cNvPr id="3" name="図 2" descr="ダイアグラム&#10;&#10;AI 生成コンテンツは誤りを含む可能性があります。">
            <a:extLst>
              <a:ext uri="{FF2B5EF4-FFF2-40B4-BE49-F238E27FC236}">
                <a16:creationId xmlns:a16="http://schemas.microsoft.com/office/drawing/2014/main" id="{C22CF34B-3AEC-9F56-28D2-4644747EA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61" y="2656259"/>
            <a:ext cx="4884979" cy="27695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A10275E-D542-0E4B-8EAB-DBD7BD7BE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48" y="2656259"/>
            <a:ext cx="5130533" cy="276957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FEB75FE-47EE-60DB-2E8A-36D2A1C7CB82}"/>
              </a:ext>
            </a:extLst>
          </p:cNvPr>
          <p:cNvSpPr/>
          <p:nvPr/>
        </p:nvSpPr>
        <p:spPr>
          <a:xfrm>
            <a:off x="2137011" y="1900036"/>
            <a:ext cx="2250831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スケジュール管理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D2B006-F504-8A54-140E-6E1652FB8ADA}"/>
              </a:ext>
            </a:extLst>
          </p:cNvPr>
          <p:cNvSpPr/>
          <p:nvPr/>
        </p:nvSpPr>
        <p:spPr>
          <a:xfrm>
            <a:off x="7464543" y="1900036"/>
            <a:ext cx="2459813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アプリのイメージ図</a:t>
            </a:r>
            <a:endParaRPr kumimoji="1"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149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84DD7-846C-F327-5DCB-EC43A7D0C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3E1487-92FD-A23D-B572-2628681007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FD2770-5AE7-DCD2-1722-98043CD6A11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4040132-DADF-8E06-6EE4-903E10B8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0396" y="702113"/>
            <a:ext cx="1211208" cy="1044143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デモ</a:t>
            </a:r>
          </a:p>
        </p:txBody>
      </p:sp>
    </p:spTree>
    <p:extLst>
      <p:ext uri="{BB962C8B-B14F-4D97-AF65-F5344CB8AC3E}">
        <p14:creationId xmlns:p14="http://schemas.microsoft.com/office/powerpoint/2010/main" val="12283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60A8C-EC57-CE58-195D-75F6BD7E5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A4E471-F727-1AFF-5259-294CA8BCD7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F74D00-A85C-08C1-AE35-57BF2A9437A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CA0C097-7AA4-346B-B7A2-F5CB2741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482" y="773190"/>
            <a:ext cx="3235036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導入後の変化</a:t>
            </a:r>
          </a:p>
        </p:txBody>
      </p:sp>
    </p:spTree>
    <p:extLst>
      <p:ext uri="{BB962C8B-B14F-4D97-AF65-F5344CB8AC3E}">
        <p14:creationId xmlns:p14="http://schemas.microsoft.com/office/powerpoint/2010/main" val="105895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83E7D-5850-A681-71BD-2A94C39F8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09537F1-DB66-0837-548C-18E5F8F853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153E903-4502-C830-E23B-AF11DA5709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8B122C34-6679-3862-1840-E0586DDD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450" y="676474"/>
            <a:ext cx="2705099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工夫した点</a:t>
            </a:r>
          </a:p>
        </p:txBody>
      </p:sp>
    </p:spTree>
    <p:extLst>
      <p:ext uri="{BB962C8B-B14F-4D97-AF65-F5344CB8AC3E}">
        <p14:creationId xmlns:p14="http://schemas.microsoft.com/office/powerpoint/2010/main" val="68183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380</Words>
  <Application>Microsoft Office PowerPoint</Application>
  <PresentationFormat>ワイド画面</PresentationFormat>
  <Paragraphs>131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BIZ UDPゴシック</vt:lpstr>
      <vt:lpstr>游ゴシック</vt:lpstr>
      <vt:lpstr>游ゴシック Light</vt:lpstr>
      <vt:lpstr>Arial</vt:lpstr>
      <vt:lpstr>Courier New</vt:lpstr>
      <vt:lpstr>Office テーマ</vt:lpstr>
      <vt:lpstr>7月成果発表会</vt:lpstr>
      <vt:lpstr>目次</vt:lpstr>
      <vt:lpstr>メンバー紹介</vt:lpstr>
      <vt:lpstr>開発背景</vt:lpstr>
      <vt:lpstr>アプリの概要</vt:lpstr>
      <vt:lpstr>制作過程</vt:lpstr>
      <vt:lpstr>デモ</vt:lpstr>
      <vt:lpstr>導入後の変化</vt:lpstr>
      <vt:lpstr>工夫した点</vt:lpstr>
      <vt:lpstr>苦労した点</vt:lpstr>
      <vt:lpstr>研修前・研修後で成長したこと</vt:lpstr>
      <vt:lpstr>研修前・研修後で成長したこと</vt:lpstr>
      <vt:lpstr>研修前・研修後で成長したこと</vt:lpstr>
      <vt:lpstr>研修前・研修後で成長したこと</vt:lpstr>
      <vt:lpstr>研修前・研修後で成長したこと</vt:lpstr>
      <vt:lpstr>研修前・研修後で成長したこと</vt:lpstr>
      <vt:lpstr>謝辞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川崎春菜</dc:creator>
  <cp:lastModifiedBy>川崎春菜</cp:lastModifiedBy>
  <cp:revision>33</cp:revision>
  <dcterms:created xsi:type="dcterms:W3CDTF">2025-07-11T07:01:58Z</dcterms:created>
  <dcterms:modified xsi:type="dcterms:W3CDTF">2025-07-22T01:40:23Z</dcterms:modified>
</cp:coreProperties>
</file>