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9" r:id="rId7"/>
    <p:sldId id="302" r:id="rId8"/>
    <p:sldId id="310" r:id="rId9"/>
    <p:sldId id="311" r:id="rId10"/>
    <p:sldId id="312" r:id="rId11"/>
    <p:sldId id="313" r:id="rId12"/>
    <p:sldId id="314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B4"/>
    <a:srgbClr val="FFCC99"/>
    <a:srgbClr val="FFBF7F"/>
    <a:srgbClr val="FFDBB7"/>
    <a:srgbClr val="FFFFE0"/>
    <a:srgbClr val="FFFFE5"/>
    <a:srgbClr val="FFFFCC"/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61E78-50CD-E070-0A73-9E219BD17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B34C0CB-E776-53CA-8853-158A576CC7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C35686-D328-C37D-5694-5DDB5EB927C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06FA45A-5D59-0C58-DD34-E35B65834673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7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7E9BD-21BB-7BAE-19A1-16B58FE0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78CFE5E-10F8-94C8-881A-707F04324C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EC8926-2741-5C36-4643-00385A49CC4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F14B539-A9CF-3B65-8D4F-23BF9F3D3E55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64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B3CC8-02B9-3EBA-97A7-2B52DDC0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7B0FE54-FBD4-A9F5-636B-E897BD6BD1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69079C-B8DA-A842-8DAB-BC817D9B75B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93F83E4-D94F-ABE1-3A39-895430CD2C30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60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68681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2" y="4056117"/>
            <a:ext cx="2926381" cy="29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944" y="368822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pic>
        <p:nvPicPr>
          <p:cNvPr id="14" name="図 13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0C22AC2A-7625-F4DB-F34D-4FDDAA1EB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5" r="50175" b="3544"/>
          <a:stretch>
            <a:fillRect/>
          </a:stretch>
        </p:blipFill>
        <p:spPr>
          <a:xfrm>
            <a:off x="1872697" y="1355040"/>
            <a:ext cx="1439181" cy="1235751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7B66553-F478-0BFE-381B-D71BAB18EF5B}"/>
              </a:ext>
            </a:extLst>
          </p:cNvPr>
          <p:cNvSpPr/>
          <p:nvPr/>
        </p:nvSpPr>
        <p:spPr>
          <a:xfrm>
            <a:off x="987278" y="27515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マイページ、パスワード変更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E8C0916-6A0E-78A3-8ED5-2147F8054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54" y="1485318"/>
            <a:ext cx="1276700" cy="1049599"/>
          </a:xfrm>
          <a:prstGeom prst="rect">
            <a:avLst/>
          </a:prstGeom>
        </p:spPr>
      </p:pic>
      <p:pic>
        <p:nvPicPr>
          <p:cNvPr id="33" name="図 32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1549663F-EC84-8A3E-7AC9-832B3FFED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50" y="1355040"/>
            <a:ext cx="1688479" cy="1193368"/>
          </a:xfrm>
          <a:prstGeom prst="rect">
            <a:avLst/>
          </a:prstGeom>
        </p:spPr>
      </p:pic>
      <p:pic>
        <p:nvPicPr>
          <p:cNvPr id="36" name="図 35" descr="文字の書かれた紙&#10;&#10;AI 生成コンテンツは誤りを含む可能性があります。">
            <a:extLst>
              <a:ext uri="{FF2B5EF4-FFF2-40B4-BE49-F238E27FC236}">
                <a16:creationId xmlns:a16="http://schemas.microsoft.com/office/drawing/2014/main" id="{89DB28C4-1ABE-5835-1FAC-E9F4B8DE6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8377">
            <a:off x="1906240" y="3695727"/>
            <a:ext cx="1450834" cy="1450834"/>
          </a:xfrm>
          <a:prstGeom prst="rect">
            <a:avLst/>
          </a:prstGeom>
        </p:spPr>
      </p:pic>
      <p:pic>
        <p:nvPicPr>
          <p:cNvPr id="40" name="図 39" descr="グラフ, 円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6811B64A-3060-9D94-921C-9A127B5C9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40" y="3649935"/>
            <a:ext cx="2107945" cy="1475561"/>
          </a:xfrm>
          <a:prstGeom prst="rect">
            <a:avLst/>
          </a:prstGeom>
        </p:spPr>
      </p:pic>
      <p:pic>
        <p:nvPicPr>
          <p:cNvPr id="50" name="図 49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AE8D241-032D-9816-0C6C-3A2185C77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075" y="3593221"/>
            <a:ext cx="903191" cy="1477539"/>
          </a:xfrm>
          <a:prstGeom prst="rect">
            <a:avLst/>
          </a:prstGeom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C3DFD78-A24B-F5F8-53AF-ED289C90C1BD}"/>
              </a:ext>
            </a:extLst>
          </p:cNvPr>
          <p:cNvSpPr/>
          <p:nvPr/>
        </p:nvSpPr>
        <p:spPr>
          <a:xfrm>
            <a:off x="4746542" y="2751566"/>
            <a:ext cx="3288758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CCBC8052-DF0D-D4D6-1EA5-15194D4C8384}"/>
              </a:ext>
            </a:extLst>
          </p:cNvPr>
          <p:cNvSpPr/>
          <p:nvPr/>
        </p:nvSpPr>
        <p:spPr>
          <a:xfrm>
            <a:off x="8575121" y="2751566"/>
            <a:ext cx="2723097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CF458D2D-A97D-C973-3630-18202B92B9F1}"/>
              </a:ext>
            </a:extLst>
          </p:cNvPr>
          <p:cNvSpPr/>
          <p:nvPr/>
        </p:nvSpPr>
        <p:spPr>
          <a:xfrm>
            <a:off x="987278" y="5249067"/>
            <a:ext cx="3288758" cy="671923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日記登録、日記詳細画面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163B1B0-07E5-4B91-1A57-14957A221B03}"/>
              </a:ext>
            </a:extLst>
          </p:cNvPr>
          <p:cNvSpPr/>
          <p:nvPr/>
        </p:nvSpPr>
        <p:spPr>
          <a:xfrm>
            <a:off x="4746542" y="52490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16BCF04D-9CB0-9E24-FB6C-CD4CC9E051DB}"/>
              </a:ext>
            </a:extLst>
          </p:cNvPr>
          <p:cNvSpPr/>
          <p:nvPr/>
        </p:nvSpPr>
        <p:spPr>
          <a:xfrm>
            <a:off x="8599374" y="5249067"/>
            <a:ext cx="2786664" cy="671923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62F90-D0E9-E9AE-B367-F0F12108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561493-6311-DD5C-6FE0-9BE8C08005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8F0640-ED6C-2871-30FC-D78D63E24AD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E2004C4-9B16-2B6A-3043-0440F84DB7D4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マイページ、パスワード変更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39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831" y="1901488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82CA09E-8273-7F6B-E66E-0F9454F6B8CD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C146D-E744-A114-C89C-D77F005B8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4E9180F-7B33-2506-3E21-3533A3AC7B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A0FC9D-3D44-2DB3-BD8C-B9FF620DCDBB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25DF485-63ED-6A77-E47C-0AB559C4EBB6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93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B8475-91A6-74F6-662B-FF0447BAE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EC53DD-46F2-0511-5364-5C16CC8F3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637564-041D-5207-9868-003A1C18C0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974D64E-6881-D55C-7079-166F982E5209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97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501</Words>
  <Application>Microsoft Office PowerPoint</Application>
  <PresentationFormat>ワイド画面</PresentationFormat>
  <Paragraphs>154</Paragraphs>
  <Slides>25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67</cp:revision>
  <dcterms:created xsi:type="dcterms:W3CDTF">2025-07-11T07:01:58Z</dcterms:created>
  <dcterms:modified xsi:type="dcterms:W3CDTF">2025-07-24T04:30:08Z</dcterms:modified>
</cp:coreProperties>
</file>