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2" r:id="rId7"/>
    <p:sldId id="303" r:id="rId8"/>
    <p:sldId id="307" r:id="rId9"/>
    <p:sldId id="308" r:id="rId10"/>
    <p:sldId id="304" r:id="rId11"/>
    <p:sldId id="305" r:id="rId12"/>
    <p:sldId id="306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B4"/>
    <a:srgbClr val="FFCC99"/>
    <a:srgbClr val="FFBF7F"/>
    <a:srgbClr val="FFDBB7"/>
    <a:srgbClr val="FFFFE0"/>
    <a:srgbClr val="FFFFE5"/>
    <a:srgbClr val="FFFFCC"/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5672-9EDF-E646-123F-3674CF19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E50705-5811-3DE4-0C1D-0913A46874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0DCAD-62D4-62B4-D967-BE53E642C4E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AF5269-C5BA-D2EE-5A4D-4F10214ED54C}"/>
              </a:ext>
            </a:extLst>
          </p:cNvPr>
          <p:cNvSpPr/>
          <p:nvPr/>
        </p:nvSpPr>
        <p:spPr>
          <a:xfrm>
            <a:off x="4703884" y="863169"/>
            <a:ext cx="2233246" cy="712175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5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621EF-3E88-4790-D774-A04F8447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42B5FD-CDF7-7A46-D1E7-EB8F6159FC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75AE0D-FDB2-C141-5CE3-478EFA57F14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D0AB03-F66C-E8D5-72D5-AB75919E44B5}"/>
              </a:ext>
            </a:extLst>
          </p:cNvPr>
          <p:cNvSpPr/>
          <p:nvPr/>
        </p:nvSpPr>
        <p:spPr>
          <a:xfrm>
            <a:off x="3736731" y="1598625"/>
            <a:ext cx="4158761" cy="791308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56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37B3-813F-F25A-AA52-96F29AD9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D6147F-B0B4-8BB4-33D9-AF8E3B80A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2505D5-782C-23BC-5DF8-7F199B23E78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4F8F2E-C0F0-AE03-94E0-66746D62B84A}"/>
              </a:ext>
            </a:extLst>
          </p:cNvPr>
          <p:cNvSpPr/>
          <p:nvPr/>
        </p:nvSpPr>
        <p:spPr>
          <a:xfrm>
            <a:off x="4343401" y="835271"/>
            <a:ext cx="2831123" cy="80010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86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68681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2" y="4056117"/>
            <a:ext cx="2926381" cy="29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762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07E21B-5A98-A39F-8871-1CF000F43835}"/>
              </a:ext>
            </a:extLst>
          </p:cNvPr>
          <p:cNvSpPr/>
          <p:nvPr/>
        </p:nvSpPr>
        <p:spPr>
          <a:xfrm>
            <a:off x="7641248" y="1652954"/>
            <a:ext cx="5643196" cy="422137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1" name="図 10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019CF2EE-5166-4C87-EBED-DEB801A87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13" y="1301262"/>
            <a:ext cx="1475976" cy="1475976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2F8451D-5A85-46B1-CB90-89DF1D9BC8AF}"/>
              </a:ext>
            </a:extLst>
          </p:cNvPr>
          <p:cNvSpPr/>
          <p:nvPr/>
        </p:nvSpPr>
        <p:spPr>
          <a:xfrm>
            <a:off x="3729087" y="2931395"/>
            <a:ext cx="1726402" cy="690222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</a:p>
        </p:txBody>
      </p:sp>
      <p:pic>
        <p:nvPicPr>
          <p:cNvPr id="14" name="図 13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0C22AC2A-7625-F4DB-F34D-4FDDAA1EB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5" r="50175" b="3544"/>
          <a:stretch>
            <a:fillRect/>
          </a:stretch>
        </p:blipFill>
        <p:spPr>
          <a:xfrm>
            <a:off x="1074450" y="1301262"/>
            <a:ext cx="1566676" cy="1345224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7B66553-F478-0BFE-381B-D71BAB18EF5B}"/>
              </a:ext>
            </a:extLst>
          </p:cNvPr>
          <p:cNvSpPr/>
          <p:nvPr/>
        </p:nvSpPr>
        <p:spPr>
          <a:xfrm>
            <a:off x="445844" y="2931394"/>
            <a:ext cx="2974364" cy="66224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マイページ、パスワード変更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47" y="2358687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7CC1428-0492-1161-0005-7583B6368778}"/>
              </a:ext>
            </a:extLst>
          </p:cNvPr>
          <p:cNvSpPr/>
          <p:nvPr/>
        </p:nvSpPr>
        <p:spPr>
          <a:xfrm>
            <a:off x="5114013" y="1566836"/>
            <a:ext cx="1726402" cy="622449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E78E-F4C6-56C7-47E8-346549C2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6DFF2D-0C5D-935E-F937-B0A13D124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6B201B-8EEF-7C8C-0A78-FB22833C1B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1E4DCA-60BB-892C-FC6D-A671E67D8300}"/>
              </a:ext>
            </a:extLst>
          </p:cNvPr>
          <p:cNvSpPr/>
          <p:nvPr/>
        </p:nvSpPr>
        <p:spPr>
          <a:xfrm>
            <a:off x="4526481" y="788490"/>
            <a:ext cx="2823887" cy="66224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80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D8F5-F1B7-D181-21CD-09139D79F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78CDBA8-47B2-8210-F990-276D01E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8088A6-4EA0-A0E1-FEDE-9E64603E65A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3EF53FB-6E49-C636-97EB-C9605D8CAE58}"/>
              </a:ext>
            </a:extLst>
          </p:cNvPr>
          <p:cNvSpPr/>
          <p:nvPr/>
        </p:nvSpPr>
        <p:spPr>
          <a:xfrm>
            <a:off x="5130311" y="1608994"/>
            <a:ext cx="1644161" cy="747346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27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FA1DA-EF09-DA6E-3B3E-F859CFDB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3FFF6B-B06B-69D3-0AD6-929D5CBE4E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5CF80F-4C52-7BD7-ACAE-B8FCFDF6AB9D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2A1A40C-0570-40FC-CF8E-CAFC211F60F3}"/>
              </a:ext>
            </a:extLst>
          </p:cNvPr>
          <p:cNvSpPr/>
          <p:nvPr/>
        </p:nvSpPr>
        <p:spPr>
          <a:xfrm>
            <a:off x="5121519" y="1627338"/>
            <a:ext cx="1661745" cy="747867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09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512</Words>
  <Application>Microsoft Office PowerPoint</Application>
  <PresentationFormat>ワイド画面</PresentationFormat>
  <Paragraphs>160</Paragraphs>
  <Slides>25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58</cp:revision>
  <dcterms:created xsi:type="dcterms:W3CDTF">2025-07-11T07:01:58Z</dcterms:created>
  <dcterms:modified xsi:type="dcterms:W3CDTF">2025-07-24T01:49:21Z</dcterms:modified>
</cp:coreProperties>
</file>