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286" r:id="rId4"/>
    <p:sldId id="280" r:id="rId5"/>
    <p:sldId id="281" r:id="rId6"/>
    <p:sldId id="282" r:id="rId7"/>
    <p:sldId id="293" r:id="rId8"/>
    <p:sldId id="283" r:id="rId9"/>
    <p:sldId id="300" r:id="rId10"/>
    <p:sldId id="301" r:id="rId11"/>
    <p:sldId id="260" r:id="rId12"/>
    <p:sldId id="297" r:id="rId13"/>
    <p:sldId id="294" r:id="rId14"/>
    <p:sldId id="295" r:id="rId15"/>
    <p:sldId id="298" r:id="rId16"/>
    <p:sldId id="299" r:id="rId17"/>
    <p:sldId id="277" r:id="rId18"/>
    <p:sldId id="27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E0"/>
    <a:srgbClr val="FFDBB7"/>
    <a:srgbClr val="FFE5B4"/>
    <a:srgbClr val="FFBF7F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3291255" y="1862355"/>
            <a:ext cx="7209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454</Words>
  <Application>Microsoft Office PowerPoint</Application>
  <PresentationFormat>ワイド画面</PresentationFormat>
  <Paragraphs>140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44</cp:revision>
  <dcterms:created xsi:type="dcterms:W3CDTF">2025-07-11T07:01:58Z</dcterms:created>
  <dcterms:modified xsi:type="dcterms:W3CDTF">2025-07-23T00:05:24Z</dcterms:modified>
</cp:coreProperties>
</file>