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6" r:id="rId3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27" d="100"/>
          <a:sy n="127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68</TotalTime>
  <Words>0</Words>
  <Application>Microsoft Office PowerPoint</Application>
  <PresentationFormat>Pokaz na ekranie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szablon1-PL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szeregowania zadań</dc:title>
  <dc:creator>Marek</dc:creator>
  <cp:lastModifiedBy>Marek</cp:lastModifiedBy>
  <cp:revision>11</cp:revision>
  <dcterms:created xsi:type="dcterms:W3CDTF">2014-10-12T17:45:36Z</dcterms:created>
  <dcterms:modified xsi:type="dcterms:W3CDTF">2016-10-18T13:25:59Z</dcterms:modified>
</cp:coreProperties>
</file>