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946" y="494727"/>
            <a:ext cx="9404723" cy="959703"/>
          </a:xfrm>
        </p:spPr>
        <p:txBody>
          <a:bodyPr/>
          <a:lstStyle/>
          <a:p>
            <a:r>
              <a:rPr lang="zh-CN" altLang="en-US" dirty="0" smtClean="0"/>
              <a:t>时区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9733" y="1443771"/>
            <a:ext cx="4396339" cy="4195763"/>
          </a:xfrm>
        </p:spPr>
        <p:txBody>
          <a:bodyPr/>
          <a:lstStyle/>
          <a:p>
            <a:r>
              <a:rPr lang="zh-CN" altLang="en-US" dirty="0" smtClean="0"/>
              <a:t>真机时间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1977" y="1454430"/>
            <a:ext cx="4396341" cy="4200245"/>
          </a:xfrm>
        </p:spPr>
        <p:txBody>
          <a:bodyPr/>
          <a:lstStyle/>
          <a:p>
            <a:r>
              <a:rPr lang="zh-CN" altLang="en-US" dirty="0" smtClean="0"/>
              <a:t>模拟器时间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77" y="1869621"/>
            <a:ext cx="6349329" cy="3769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" y="1869621"/>
            <a:ext cx="2653086" cy="4718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0" y="1862323"/>
            <a:ext cx="2657190" cy="4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UTC</a:t>
            </a:r>
            <a:r>
              <a:rPr lang="zh-CN" altLang="en-US" dirty="0"/>
              <a:t>协</a:t>
            </a:r>
            <a:r>
              <a:rPr lang="zh-CN" altLang="en-US" dirty="0" smtClean="0"/>
              <a:t>调世界时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GMT</a:t>
            </a:r>
            <a:r>
              <a:rPr lang="zh-CN" altLang="en-US" dirty="0"/>
              <a:t>格林尼</a:t>
            </a:r>
            <a:r>
              <a:rPr lang="zh-CN" altLang="en-US" dirty="0" smtClean="0"/>
              <a:t>治时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b="9842"/>
          <a:stretch>
            <a:fillRect/>
          </a:stretch>
        </p:blipFill>
        <p:spPr>
          <a:xfrm>
            <a:off x="6949546" y="1151163"/>
            <a:ext cx="3200400" cy="493939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2018-08-02T09:11:11.</a:t>
            </a:r>
            <a:r>
              <a:rPr lang="en-US" altLang="zh-CN" dirty="0" smtClean="0">
                <a:solidFill>
                  <a:srgbClr val="FF0000"/>
                </a:solidFill>
              </a:rPr>
              <a:t>000Z</a:t>
            </a:r>
          </a:p>
          <a:p>
            <a:r>
              <a:rPr lang="en-US" altLang="zh-CN" dirty="0" smtClean="0"/>
              <a:t>000Z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代表毫秒，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表示</a:t>
            </a:r>
            <a:r>
              <a:rPr lang="zh-CN" altLang="en-US" dirty="0"/>
              <a:t>协调世界</a:t>
            </a:r>
            <a:r>
              <a:rPr lang="zh-CN" altLang="en-US" dirty="0" smtClean="0"/>
              <a:t>时区</a:t>
            </a:r>
            <a:endParaRPr lang="en-US" altLang="zh-CN" dirty="0" smtClean="0"/>
          </a:p>
          <a:p>
            <a:r>
              <a:rPr lang="zh-CN" altLang="en-US" dirty="0"/>
              <a:t>飞机</a:t>
            </a:r>
            <a:r>
              <a:rPr lang="zh-CN" altLang="en-US" dirty="0" smtClean="0"/>
              <a:t>在</a:t>
            </a:r>
            <a:r>
              <a:rPr lang="zh-CN" altLang="en-US" dirty="0"/>
              <a:t>深圳</a:t>
            </a:r>
            <a:r>
              <a:rPr lang="zh-CN" altLang="en-US" dirty="0" smtClean="0"/>
              <a:t>时</a:t>
            </a:r>
            <a:r>
              <a:rPr lang="zh-CN" altLang="en-US" dirty="0"/>
              <a:t>间（</a:t>
            </a:r>
            <a:r>
              <a:rPr lang="en-US" altLang="zh-CN" dirty="0"/>
              <a:t>UTC+8</a:t>
            </a:r>
            <a:r>
              <a:rPr lang="zh-CN" altLang="en-US" dirty="0"/>
              <a:t>）</a:t>
            </a:r>
            <a:r>
              <a:rPr lang="en-US" altLang="zh-CN" dirty="0"/>
              <a:t>18:00</a:t>
            </a:r>
            <a:r>
              <a:rPr lang="zh-CN" altLang="en-US" dirty="0"/>
              <a:t>整起飞，</a:t>
            </a:r>
            <a:r>
              <a:rPr lang="zh-CN" altLang="en-US" dirty="0" smtClean="0"/>
              <a:t>就可以写</a:t>
            </a:r>
            <a:r>
              <a:rPr lang="zh-CN" altLang="en-US" dirty="0"/>
              <a:t>成</a:t>
            </a:r>
            <a:r>
              <a:rPr lang="en-US" altLang="zh-CN" dirty="0" smtClean="0"/>
              <a:t>1000z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4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046"/>
          </a:xfrm>
        </p:spPr>
        <p:txBody>
          <a:bodyPr/>
          <a:lstStyle/>
          <a:p>
            <a:r>
              <a:rPr lang="zh-CN" altLang="en-US" dirty="0" smtClean="0"/>
              <a:t>静态图片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1211035"/>
            <a:ext cx="4396338" cy="576262"/>
          </a:xfrm>
        </p:spPr>
        <p:txBody>
          <a:bodyPr anchor="t"/>
          <a:lstStyle/>
          <a:p>
            <a:r>
              <a:rPr lang="zh-CN" altLang="en-US" dirty="0" smtClean="0"/>
              <a:t>真机（</a:t>
            </a:r>
            <a:r>
              <a:rPr lang="en-US" altLang="zh-CN" dirty="0"/>
              <a:t>android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11" y="1787296"/>
            <a:ext cx="2828889" cy="5029137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211035"/>
            <a:ext cx="4396339" cy="576262"/>
          </a:xfrm>
        </p:spPr>
        <p:txBody>
          <a:bodyPr anchor="t"/>
          <a:lstStyle/>
          <a:p>
            <a:r>
              <a:rPr lang="zh-CN" altLang="en-US" dirty="0" smtClean="0"/>
              <a:t>模拟器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94" y="1787296"/>
            <a:ext cx="2963142" cy="5001174"/>
          </a:xfrm>
        </p:spPr>
      </p:pic>
    </p:spTree>
    <p:extLst>
      <p:ext uri="{BB962C8B-B14F-4D97-AF65-F5344CB8AC3E}">
        <p14:creationId xmlns:p14="http://schemas.microsoft.com/office/powerpoint/2010/main" val="23198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7782" y="1523245"/>
            <a:ext cx="5488305" cy="332715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j-ea"/>
              </a:rPr>
              <a:t>静</a:t>
            </a:r>
            <a:r>
              <a:rPr lang="zh-CN" altLang="en-US" sz="1800" dirty="0" smtClean="0">
                <a:latin typeface="+mj-ea"/>
              </a:rPr>
              <a:t>态图片名称中带有空格，在安卓机上无法正确显示</a:t>
            </a:r>
            <a:endParaRPr lang="zh-CN" altLang="en-US" sz="1800" dirty="0">
              <a:latin typeface="+mj-ea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85" y="2193203"/>
            <a:ext cx="5981700" cy="3181350"/>
          </a:xfrm>
        </p:spPr>
      </p:pic>
    </p:spTree>
    <p:extLst>
      <p:ext uri="{BB962C8B-B14F-4D97-AF65-F5344CB8AC3E}">
        <p14:creationId xmlns:p14="http://schemas.microsoft.com/office/powerpoint/2010/main" val="42062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992" y="533400"/>
            <a:ext cx="3118282" cy="887994"/>
          </a:xfrm>
        </p:spPr>
        <p:txBody>
          <a:bodyPr/>
          <a:lstStyle/>
          <a:p>
            <a:r>
              <a:rPr lang="en-US" altLang="zh-CN" dirty="0" smtClean="0"/>
              <a:t>radio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41170" y="2875725"/>
            <a:ext cx="5906749" cy="368456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radio</a:t>
            </a:r>
            <a:r>
              <a:rPr lang="zh-CN" altLang="en-US" dirty="0"/>
              <a:t>组</a:t>
            </a:r>
            <a:r>
              <a:rPr lang="zh-CN" altLang="en-US" dirty="0" smtClean="0"/>
              <a:t>件的图标大小</a:t>
            </a:r>
            <a:r>
              <a:rPr lang="zh-CN" altLang="en-US" dirty="0"/>
              <a:t>无</a:t>
            </a:r>
            <a:r>
              <a:rPr lang="zh-CN" altLang="en-US" dirty="0" smtClean="0"/>
              <a:t>法通过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width/height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0" y="1641129"/>
            <a:ext cx="3629025" cy="1152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60" y="1641129"/>
            <a:ext cx="1666875" cy="1152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0" y="4065897"/>
            <a:ext cx="3724275" cy="1152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20" y="4065897"/>
            <a:ext cx="1676400" cy="1152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1170" y="5299619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transform:scale</a:t>
            </a:r>
            <a:r>
              <a:rPr lang="zh-CN" altLang="en-US" dirty="0" smtClean="0"/>
              <a:t>属性将图标放大缩小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0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278" y="634582"/>
            <a:ext cx="2783302" cy="705332"/>
          </a:xfrm>
        </p:spPr>
        <p:txBody>
          <a:bodyPr anchor="t"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wiper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331" y="1590562"/>
            <a:ext cx="8825658" cy="32439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问</a:t>
            </a:r>
            <a:r>
              <a:rPr lang="zh-CN" altLang="en-US" dirty="0" smtClean="0">
                <a:latin typeface="+mn-ea"/>
                <a:ea typeface="+mn-ea"/>
              </a:rPr>
              <a:t>题描述：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轮播自动切换时，容易出现图片左右抖动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问题分析：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根据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官方文档描述，如果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在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bindchange </a:t>
            </a:r>
            <a:r>
              <a:rPr lang="zh-CN" altLang="en-US" cap="none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事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件回调函数中使用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</a:rPr>
              <a:t>setDate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改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变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current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，则有可能导致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setDate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被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不停地调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处</a:t>
            </a:r>
            <a:r>
              <a:rPr lang="zh-CN" altLang="en-US" dirty="0" smtClean="0">
                <a:latin typeface="+mn-ea"/>
                <a:ea typeface="+mn-ea"/>
              </a:rPr>
              <a:t>理方案：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删</a:t>
            </a:r>
            <a:r>
              <a:rPr lang="zh-CN" altLang="en-US" dirty="0">
                <a:latin typeface="+mn-ea"/>
              </a:rPr>
              <a:t>除</a:t>
            </a:r>
            <a:r>
              <a:rPr lang="en-US" altLang="zh-CN" dirty="0">
                <a:latin typeface="+mn-ea"/>
              </a:rPr>
              <a:t>swiper</a:t>
            </a:r>
            <a:r>
              <a:rPr lang="zh-CN" altLang="en-US" dirty="0">
                <a:latin typeface="+mn-ea"/>
              </a:rPr>
              <a:t>组件中对属性</a:t>
            </a:r>
            <a:r>
              <a:rPr lang="en-US" altLang="zh-CN" dirty="0">
                <a:latin typeface="+mn-ea"/>
              </a:rPr>
              <a:t>current</a:t>
            </a:r>
            <a:r>
              <a:rPr lang="zh-CN" altLang="en-US" dirty="0">
                <a:latin typeface="+mn-ea"/>
              </a:rPr>
              <a:t>的不必要赋</a:t>
            </a:r>
            <a:r>
              <a:rPr lang="zh-CN" altLang="en-US" dirty="0" smtClean="0">
                <a:latin typeface="+mn-ea"/>
              </a:rPr>
              <a:t>值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根据</a:t>
            </a:r>
            <a:r>
              <a:rPr lang="en-US" altLang="zh-CN" dirty="0" smtClean="0">
                <a:latin typeface="+mn-ea"/>
              </a:rPr>
              <a:t>change</a:t>
            </a:r>
            <a:r>
              <a:rPr lang="zh-CN" altLang="en-US" dirty="0">
                <a:latin typeface="+mn-ea"/>
              </a:rPr>
              <a:t>事</a:t>
            </a:r>
            <a:r>
              <a:rPr lang="zh-CN" altLang="en-US" dirty="0" smtClean="0">
                <a:latin typeface="+mn-ea"/>
              </a:rPr>
              <a:t>件返回的</a:t>
            </a:r>
            <a:r>
              <a:rPr lang="en-US" altLang="zh-CN" dirty="0" smtClean="0">
                <a:latin typeface="+mn-ea"/>
              </a:rPr>
              <a:t>detail</a:t>
            </a:r>
            <a:r>
              <a:rPr lang="zh-CN" altLang="en-US" dirty="0">
                <a:latin typeface="+mn-ea"/>
              </a:rPr>
              <a:t>对</a:t>
            </a:r>
            <a:r>
              <a:rPr lang="zh-CN" altLang="en-US" dirty="0" smtClean="0">
                <a:latin typeface="+mn-ea"/>
              </a:rPr>
              <a:t>象中的</a:t>
            </a:r>
            <a:r>
              <a:rPr lang="en-US" altLang="zh-CN" dirty="0" smtClean="0">
                <a:latin typeface="+mn-ea"/>
              </a:rPr>
              <a:t>source</a:t>
            </a:r>
            <a:r>
              <a:rPr lang="zh-CN" altLang="en-US" dirty="0" smtClean="0">
                <a:latin typeface="+mn-ea"/>
              </a:rPr>
              <a:t>字段判断轮播滚动的原因，针对不同原因做逻辑处理，详见官方文档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4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017" y="795951"/>
            <a:ext cx="3401064" cy="489642"/>
          </a:xfrm>
        </p:spPr>
        <p:txBody>
          <a:bodyPr anchor="t"/>
          <a:lstStyle/>
          <a:p>
            <a:r>
              <a:rPr lang="zh-CN" altLang="en-US" dirty="0" smtClean="0"/>
              <a:t>上传进度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7017" y="1285593"/>
            <a:ext cx="3714750" cy="2895599"/>
          </a:xfrm>
        </p:spPr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wx.uploadFile</a:t>
            </a:r>
            <a:r>
              <a:rPr lang="zh-CN" altLang="en-US" dirty="0" smtClean="0"/>
              <a:t>会返回一个</a:t>
            </a:r>
            <a:r>
              <a:rPr lang="en-US" altLang="zh-CN" dirty="0" smtClean="0"/>
              <a:t>uploadTask</a:t>
            </a:r>
            <a:r>
              <a:rPr lang="zh-CN" altLang="en-US" dirty="0" smtClean="0"/>
              <a:t>对象，可监听上传进度的变化，以及取消上传。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uploadTask</a:t>
            </a:r>
            <a:r>
              <a:rPr lang="zh-CN" altLang="en-US" dirty="0"/>
              <a:t>获取</a:t>
            </a:r>
            <a:r>
              <a:rPr lang="zh-CN" altLang="en-US" dirty="0" smtClean="0"/>
              <a:t>的上传进度与真正获取到后台返回的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不同步。</a:t>
            </a:r>
            <a:endParaRPr lang="en-US" altLang="zh-CN" dirty="0" smtClean="0"/>
          </a:p>
          <a:p>
            <a:r>
              <a:rPr lang="zh-CN" altLang="en-US" dirty="0" smtClean="0"/>
              <a:t>图片越大，越明显</a:t>
            </a:r>
            <a:endParaRPr lang="en-US" altLang="zh-CN" dirty="0" smtClean="0"/>
          </a:p>
          <a:p>
            <a:r>
              <a:rPr lang="zh-CN" altLang="en-US" dirty="0" smtClean="0"/>
              <a:t>处理方法：当用户有上传图片的痕迹时，提交时验证是否获取到后台数据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3840349"/>
            <a:ext cx="7677698" cy="1437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1185620"/>
            <a:ext cx="7677698" cy="2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iphoneX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103313" y="1170214"/>
            <a:ext cx="1964658" cy="576262"/>
          </a:xfrm>
        </p:spPr>
        <p:txBody>
          <a:bodyPr/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42" y="1871708"/>
            <a:ext cx="1819529" cy="3191320"/>
          </a:xfrm>
        </p:spPr>
      </p:pic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3556272" y="1170214"/>
            <a:ext cx="1822681" cy="576262"/>
          </a:xfrm>
        </p:spPr>
        <p:txBody>
          <a:bodyPr/>
          <a:lstStyle/>
          <a:p>
            <a:r>
              <a:rPr lang="zh-CN" altLang="en-US" dirty="0" smtClean="0"/>
              <a:t>真机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2" y="1853248"/>
            <a:ext cx="1822681" cy="3741738"/>
          </a:xfrm>
        </p:spPr>
      </p:pic>
      <p:sp>
        <p:nvSpPr>
          <p:cNvPr id="16" name="文本框 15"/>
          <p:cNvSpPr txBox="1"/>
          <p:nvPr/>
        </p:nvSpPr>
        <p:spPr>
          <a:xfrm>
            <a:off x="6125089" y="2800787"/>
            <a:ext cx="484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模拟器与真机获取的系统信息不同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判断 </a:t>
            </a:r>
            <a:r>
              <a:rPr lang="en-US" altLang="zh-CN" dirty="0" smtClean="0"/>
              <a:t>iphonex </a:t>
            </a:r>
            <a:r>
              <a:rPr lang="zh-CN" altLang="en-US" dirty="0" smtClean="0"/>
              <a:t>设备用正则</a:t>
            </a:r>
            <a:r>
              <a:rPr lang="zh-CN" altLang="en-US" dirty="0"/>
              <a:t>表达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/iPhone X/</a:t>
            </a:r>
            <a:r>
              <a:rPr lang="en-US" altLang="zh-CN" dirty="0" err="1" smtClean="0"/>
              <a:t>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729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964" y="564234"/>
            <a:ext cx="2234272" cy="660408"/>
          </a:xfrm>
        </p:spPr>
        <p:txBody>
          <a:bodyPr anchor="t"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体粗细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65" y="2048347"/>
            <a:ext cx="3448050" cy="18192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7964" y="1502229"/>
            <a:ext cx="5084979" cy="1371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52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403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时区</vt:lpstr>
      <vt:lpstr>UTC协调世界时 GMT格林尼治时</vt:lpstr>
      <vt:lpstr>静态图片</vt:lpstr>
      <vt:lpstr>PowerPoint 演示文稿</vt:lpstr>
      <vt:lpstr>radio组件 </vt:lpstr>
      <vt:lpstr>swiper组件</vt:lpstr>
      <vt:lpstr>上传进度</vt:lpstr>
      <vt:lpstr>iphoneX</vt:lpstr>
      <vt:lpstr>字体粗细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24</cp:revision>
  <dcterms:created xsi:type="dcterms:W3CDTF">2018-08-06T02:50:00Z</dcterms:created>
  <dcterms:modified xsi:type="dcterms:W3CDTF">2018-08-06T10:08:18Z</dcterms:modified>
</cp:coreProperties>
</file>