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4471B8-8B0F-40A5-AD02-FCD23B77A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VUE</a:t>
            </a:r>
            <a:r>
              <a:rPr lang="zh-CN" altLang="en-US" dirty="0"/>
              <a:t>与小程序</a:t>
            </a:r>
            <a:endParaRPr lang="en-GB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E721D63E-D781-487E-9632-48D1F6729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9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A6EB10C-4C44-44B4-A62C-934F6536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49" y="5235477"/>
            <a:ext cx="8534400" cy="1507067"/>
          </a:xfrm>
        </p:spPr>
        <p:txBody>
          <a:bodyPr/>
          <a:lstStyle/>
          <a:p>
            <a:r>
              <a:rPr lang="zh-CN" altLang="en-US" dirty="0"/>
              <a:t>生命周期</a:t>
            </a:r>
            <a:endParaRPr lang="en-GB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7F3CA56-B544-4E48-8329-E044CFB9D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649" y="685800"/>
            <a:ext cx="4649787" cy="576262"/>
          </a:xfrm>
        </p:spPr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生命周期</a:t>
            </a:r>
            <a:endParaRPr lang="en-GB" dirty="0"/>
          </a:p>
        </p:txBody>
      </p:sp>
      <p:pic>
        <p:nvPicPr>
          <p:cNvPr id="8" name="内容占位符 7">
            <a:extLst>
              <a:ext uri="{FF2B5EF4-FFF2-40B4-BE49-F238E27FC236}">
                <a16:creationId xmlns="" xmlns:a16="http://schemas.microsoft.com/office/drawing/2014/main" id="{AEDBAC42-84AD-49FB-A048-917C287DE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574" y="1270000"/>
            <a:ext cx="1643481" cy="4162118"/>
          </a:xfrm>
        </p:spPr>
      </p:pic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A965B63-B447-4D3E-B998-7C34D0819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18731" y="685800"/>
            <a:ext cx="4665134" cy="576262"/>
          </a:xfrm>
        </p:spPr>
        <p:txBody>
          <a:bodyPr/>
          <a:lstStyle/>
          <a:p>
            <a:r>
              <a:rPr lang="zh-CN" altLang="en-US" dirty="0"/>
              <a:t>小程序生命周期</a:t>
            </a:r>
            <a:endParaRPr lang="en-GB" dirty="0"/>
          </a:p>
        </p:txBody>
      </p:sp>
      <p:pic>
        <p:nvPicPr>
          <p:cNvPr id="10" name="内容占位符 9">
            <a:extLst>
              <a:ext uri="{FF2B5EF4-FFF2-40B4-BE49-F238E27FC236}">
                <a16:creationId xmlns="" xmlns:a16="http://schemas.microsoft.com/office/drawing/2014/main" id="{2C725007-4E90-48A2-B862-00F198016E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618731" y="1262062"/>
            <a:ext cx="2722462" cy="4170055"/>
          </a:xfr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C2486DFB-8483-4F49-A100-D955044F43ED}"/>
              </a:ext>
            </a:extLst>
          </p:cNvPr>
          <p:cNvSpPr txBox="1"/>
          <p:nvPr/>
        </p:nvSpPr>
        <p:spPr>
          <a:xfrm>
            <a:off x="7088571" y="2325439"/>
            <a:ext cx="3940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请求异步数据操作</a:t>
            </a:r>
            <a:endParaRPr lang="en-GB" altLang="zh-CN" dirty="0"/>
          </a:p>
          <a:p>
            <a:r>
              <a:rPr lang="en-US" altLang="zh-CN" dirty="0"/>
              <a:t>vue</a:t>
            </a:r>
            <a:r>
              <a:rPr lang="zh-CN" altLang="en-US" dirty="0"/>
              <a:t>一般在</a:t>
            </a:r>
            <a:r>
              <a:rPr lang="en-US" altLang="zh-CN" dirty="0"/>
              <a:t>created</a:t>
            </a:r>
            <a:r>
              <a:rPr lang="zh-CN" altLang="en-US" dirty="0"/>
              <a:t>或者</a:t>
            </a:r>
            <a:r>
              <a:rPr lang="en-US" altLang="zh-CN" dirty="0"/>
              <a:t>mounted</a:t>
            </a:r>
            <a:r>
              <a:rPr lang="zh-CN" altLang="en-US" dirty="0"/>
              <a:t>中</a:t>
            </a:r>
            <a:endParaRPr lang="en-GB" altLang="zh-CN" dirty="0"/>
          </a:p>
          <a:p>
            <a:r>
              <a:rPr lang="zh-CN" altLang="en-US" dirty="0"/>
              <a:t>小程序会在</a:t>
            </a:r>
            <a:r>
              <a:rPr lang="en-US" altLang="zh-CN" dirty="0"/>
              <a:t>onLoad</a:t>
            </a:r>
            <a:r>
              <a:rPr lang="zh-CN" altLang="en-US" dirty="0"/>
              <a:t>或者</a:t>
            </a:r>
            <a:r>
              <a:rPr lang="en-US" altLang="zh-CN" dirty="0"/>
              <a:t>noShow</a:t>
            </a:r>
            <a:r>
              <a:rPr lang="zh-CN" altLang="en-US" dirty="0"/>
              <a:t>中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38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1BD65A3-1A11-4DD4-B5D2-D788846E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25" y="5787259"/>
            <a:ext cx="8534400" cy="885504"/>
          </a:xfrm>
        </p:spPr>
        <p:txBody>
          <a:bodyPr/>
          <a:lstStyle/>
          <a:p>
            <a:r>
              <a:rPr lang="zh-CN" altLang="en-US" dirty="0"/>
              <a:t>事件处理</a:t>
            </a:r>
            <a:endParaRPr lang="en-GB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F10E9CA-34A9-4542-BE91-B7AF9DF16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endParaRPr lang="en-GB" dirty="0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33D34FA-8F36-4F7E-A371-F37174605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8"/>
            <a:ext cx="4937655" cy="4327959"/>
          </a:xfrm>
        </p:spPr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v-on</a:t>
            </a:r>
            <a:r>
              <a:rPr lang="zh-CN" altLang="en-US" dirty="0"/>
              <a:t>指令监听</a:t>
            </a:r>
            <a:r>
              <a:rPr lang="en-GB" altLang="zh-CN" dirty="0"/>
              <a:t>DOM</a:t>
            </a:r>
            <a:r>
              <a:rPr lang="zh-CN" altLang="en-US" dirty="0"/>
              <a:t>事件</a:t>
            </a:r>
            <a:endParaRPr lang="en-GB" altLang="zh-CN" dirty="0"/>
          </a:p>
          <a:p>
            <a:r>
              <a:rPr lang="zh-CN" altLang="en-US" dirty="0"/>
              <a:t>事件传参时，直接将参数作为形参传入</a:t>
            </a:r>
            <a:endParaRPr lang="en-GB" altLang="zh-CN" dirty="0"/>
          </a:p>
          <a:p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r>
              <a:rPr lang="zh-CN" altLang="en-US" dirty="0"/>
              <a:t>提供了阻止事件冒泡的事件修饰符</a:t>
            </a:r>
            <a:r>
              <a:rPr lang="en-GB" altLang="zh-CN" dirty="0"/>
              <a:t>.stop</a:t>
            </a:r>
            <a:endParaRPr lang="en-GB" dirty="0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C3E8B05-9E9F-477E-BCE9-90A43E298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endParaRPr lang="en-GB" dirty="0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5B9E3B45-5016-481C-9E79-8B559257E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71149" y="1270528"/>
            <a:ext cx="4929188" cy="5342649"/>
          </a:xfrm>
        </p:spPr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bind/catch+event</a:t>
            </a:r>
            <a:r>
              <a:rPr lang="zh-CN" altLang="en-US" dirty="0"/>
              <a:t>的方式绑定事件</a:t>
            </a:r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r>
              <a:rPr lang="zh-CN" altLang="en-US" dirty="0"/>
              <a:t>不能直接在绑定事件的方法中传入参数，需要将参数作为元素的属性值，绑定到元素的</a:t>
            </a:r>
            <a:r>
              <a:rPr lang="en-GB" altLang="zh-CN" dirty="0"/>
              <a:t>’</a:t>
            </a:r>
            <a:r>
              <a:rPr lang="en-US" altLang="zh-CN" dirty="0"/>
              <a:t>data-’</a:t>
            </a:r>
            <a:r>
              <a:rPr lang="zh-CN" altLang="en-US" dirty="0"/>
              <a:t>属性上，然后在方法中获取</a:t>
            </a:r>
            <a:endParaRPr lang="en-GB" altLang="zh-CN" dirty="0"/>
          </a:p>
          <a:p>
            <a:endParaRPr lang="en-GB" altLang="zh-CN" dirty="0"/>
          </a:p>
          <a:p>
            <a:r>
              <a:rPr lang="en-US" altLang="zh-CN" dirty="0"/>
              <a:t>bind</a:t>
            </a:r>
            <a:r>
              <a:rPr lang="zh-CN" altLang="en-US" dirty="0"/>
              <a:t>事件绑定不会阻止事件向上冒泡，</a:t>
            </a:r>
            <a:r>
              <a:rPr lang="en-US" altLang="zh-CN" dirty="0"/>
              <a:t>catch</a:t>
            </a:r>
            <a:r>
              <a:rPr lang="zh-CN" altLang="en-US" dirty="0"/>
              <a:t>事件可以阻止</a:t>
            </a:r>
            <a:endParaRPr lang="en-GB" dirty="0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F54E7FD-F9B0-4064-866E-65E08D22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95" y="2163860"/>
            <a:ext cx="4874823" cy="12072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65ED685B-0D47-4C3E-BC34-664730BD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76" y="3811449"/>
            <a:ext cx="2600688" cy="7430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C88790C5-FCD3-4A72-9C38-E570C8700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16" y="1672821"/>
            <a:ext cx="3472660" cy="218928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49D78628-A8AE-4C1C-BA9B-4CEE2ECD1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006" y="5306104"/>
            <a:ext cx="5140805" cy="3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BE6084A-9320-4797-B32B-7BA31AB0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数据双向绑定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A065A89-8864-4207-AA52-D16C3789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vue</a:t>
            </a:r>
            <a:r>
              <a:rPr lang="zh-CN" altLang="en-US" dirty="0" smtClean="0"/>
              <a:t>中，在表单元素上用</a:t>
            </a:r>
            <a:r>
              <a:rPr lang="en-US" altLang="zh-CN" dirty="0" smtClean="0"/>
              <a:t>v-model</a:t>
            </a:r>
            <a:r>
              <a:rPr lang="zh-CN" altLang="en-US" dirty="0"/>
              <a:t>指</a:t>
            </a:r>
            <a:r>
              <a:rPr lang="zh-CN" altLang="en-US" dirty="0" smtClean="0"/>
              <a:t>令绑定一个值（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），当表单元素内容变化时，对应的值也会相应改变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js</a:t>
            </a:r>
            <a:r>
              <a:rPr lang="zh-CN" altLang="en-US" dirty="0" smtClean="0"/>
              <a:t>中可以通过</a:t>
            </a:r>
            <a:r>
              <a:rPr lang="en-US" altLang="zh-CN" dirty="0" smtClean="0"/>
              <a:t>this.data</a:t>
            </a:r>
            <a:r>
              <a:rPr lang="zh-CN" altLang="en-US" dirty="0" smtClean="0"/>
              <a:t>取值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在小程序中，在表单元素上用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属性绑定一个变量，当内容变化时，会触发表单的</a:t>
            </a:r>
            <a:r>
              <a:rPr lang="zh-CN" altLang="en-US" dirty="0"/>
              <a:t>方</a:t>
            </a:r>
            <a:r>
              <a:rPr lang="zh-CN" altLang="en-US" dirty="0" smtClean="0"/>
              <a:t>法（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），在方法中获取实时内容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通过</a:t>
            </a:r>
            <a:r>
              <a:rPr lang="en-US" altLang="zh-CN" dirty="0" smtClean="0"/>
              <a:t>this.data.value</a:t>
            </a:r>
            <a:r>
              <a:rPr lang="zh-CN" altLang="en-US" dirty="0"/>
              <a:t>取值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9620997-4D48-4DD9-BAB1-23BAC214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236356"/>
            <a:ext cx="8534400" cy="844262"/>
          </a:xfrm>
        </p:spPr>
        <p:txBody>
          <a:bodyPr/>
          <a:lstStyle/>
          <a:p>
            <a:r>
              <a:rPr lang="zh-CN" altLang="en-US" dirty="0"/>
              <a:t>组件 </a:t>
            </a:r>
            <a:r>
              <a:rPr lang="en-US" altLang="zh-CN" dirty="0"/>
              <a:t>– </a:t>
            </a:r>
            <a:r>
              <a:rPr lang="zh-CN" altLang="en-US" dirty="0"/>
              <a:t>使用自定义组件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87EF8CA-8553-4E5F-9AC1-C78534E53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131084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在父组件中通过</a:t>
            </a:r>
            <a:r>
              <a:rPr lang="en-GB" altLang="zh-CN" dirty="0"/>
              <a:t>import</a:t>
            </a:r>
            <a:r>
              <a:rPr lang="zh-CN" altLang="en-US" dirty="0"/>
              <a:t>引用</a:t>
            </a:r>
            <a:endParaRPr lang="en-GB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在父组件中的</a:t>
            </a:r>
            <a:r>
              <a:rPr lang="en-US" altLang="zh-CN" dirty="0"/>
              <a:t>components</a:t>
            </a:r>
            <a:r>
              <a:rPr lang="zh-CN" altLang="en-US" dirty="0"/>
              <a:t>属性中注册（局部注册）</a:t>
            </a:r>
            <a:r>
              <a:rPr lang="en-GB" altLang="zh-CN" dirty="0"/>
              <a:t/>
            </a:r>
            <a:br>
              <a:rPr lang="en-GB" altLang="zh-CN" dirty="0"/>
            </a:br>
            <a:r>
              <a:rPr lang="zh-CN" altLang="en-US" dirty="0"/>
              <a:t>在</a:t>
            </a:r>
            <a:r>
              <a:rPr lang="en-US" altLang="zh-CN" dirty="0"/>
              <a:t>Vue.component</a:t>
            </a:r>
            <a:r>
              <a:rPr lang="zh-CN" altLang="en-US" dirty="0"/>
              <a:t>属性中注册组件，不需要在父组件中引用（全局注册）</a:t>
            </a:r>
            <a:r>
              <a:rPr lang="en-GB" altLang="zh-CN" dirty="0"/>
              <a:t/>
            </a:r>
            <a:br>
              <a:rPr lang="en-GB" altLang="zh-CN" dirty="0"/>
            </a:br>
            <a:r>
              <a:rPr lang="en-GB" altLang="zh-CN" dirty="0"/>
              <a:t/>
            </a:r>
            <a:br>
              <a:rPr lang="en-GB" altLang="zh-CN" dirty="0"/>
            </a:br>
            <a:endParaRPr lang="en-GB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在父组件模板中使用</a:t>
            </a: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8F3674B-0E64-4FEF-ADC3-2E9D1C6BE5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在子组件的</a:t>
            </a:r>
            <a:r>
              <a:rPr lang="en-US" altLang="zh-CN" dirty="0"/>
              <a:t>json</a:t>
            </a:r>
            <a:r>
              <a:rPr lang="zh-CN" altLang="en-US" dirty="0"/>
              <a:t>文件中声明组件是自定义组件 </a:t>
            </a:r>
            <a:r>
              <a:rPr lang="en-US" altLang="zh-CN" dirty="0"/>
              <a:t>{</a:t>
            </a:r>
            <a:r>
              <a:rPr lang="en-GB" altLang="zh-CN" dirty="0"/>
              <a:t>“component”:true</a:t>
            </a:r>
            <a:r>
              <a:rPr lang="en-US" altLang="zh-CN" dirty="0"/>
              <a:t>}</a:t>
            </a:r>
            <a:endParaRPr lang="en-GB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在父组件中的</a:t>
            </a:r>
            <a:r>
              <a:rPr lang="en-GB" altLang="zh-CN" dirty="0"/>
              <a:t>json</a:t>
            </a:r>
            <a:r>
              <a:rPr lang="zh-CN" altLang="en-US" dirty="0"/>
              <a:t>文件填入子组件的名字及路径</a:t>
            </a:r>
            <a:r>
              <a:rPr lang="en-GB" altLang="zh-CN" dirty="0"/>
              <a:t/>
            </a:r>
            <a:br>
              <a:rPr lang="en-GB" altLang="zh-CN" dirty="0"/>
            </a:br>
            <a:r>
              <a:rPr lang="en-GB" altLang="zh-CN" dirty="0"/>
              <a:t/>
            </a:r>
            <a:br>
              <a:rPr lang="en-GB" altLang="zh-CN" dirty="0"/>
            </a:br>
            <a:r>
              <a:rPr lang="en-GB" altLang="zh-CN" dirty="0"/>
              <a:t/>
            </a:r>
            <a:br>
              <a:rPr lang="en-GB" altLang="zh-CN" dirty="0"/>
            </a:br>
            <a:r>
              <a:rPr lang="en-GB" altLang="zh-CN" dirty="0"/>
              <a:t/>
            </a:r>
            <a:br>
              <a:rPr lang="en-GB" altLang="zh-CN" dirty="0"/>
            </a:br>
            <a:endParaRPr lang="en-GB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在父组件中引用</a:t>
            </a:r>
            <a:endParaRPr lang="en-GB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DD6332C-FF5D-4E2A-8030-28FAEDB4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106" y="2188520"/>
            <a:ext cx="3810532" cy="1124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7AA2E81-B289-49EB-806C-F8120EAAA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84" y="2436205"/>
            <a:ext cx="2791215" cy="6287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75A4D714-8111-49CA-A5D0-F17C2F51FEBB}"/>
              </a:ext>
            </a:extLst>
          </p:cNvPr>
          <p:cNvSpPr txBox="1"/>
          <p:nvPr/>
        </p:nvSpPr>
        <p:spPr>
          <a:xfrm>
            <a:off x="2101829" y="4334718"/>
            <a:ext cx="74126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</a:rPr>
              <a:t>推荐使用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kebab-case (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</a:rPr>
              <a:t>短横线分隔命名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) 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</a:rPr>
              <a:t>定义组件名，这会帮助</a:t>
            </a:r>
            <a:endParaRPr lang="en-GB" altLang="zh-CN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</a:rPr>
              <a:t>你避免和当前以及未来的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HTML 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</a:rPr>
              <a:t>元素相冲突</a:t>
            </a:r>
            <a:endParaRPr lang="en-GB" sz="2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66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CFCC389-2FCB-4A62-99D6-03629909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418137"/>
            <a:ext cx="8534400" cy="5762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组件 </a:t>
            </a:r>
            <a:r>
              <a:rPr lang="en-US" altLang="zh-CN" dirty="0"/>
              <a:t>– </a:t>
            </a:r>
            <a:r>
              <a:rPr lang="zh-CN" altLang="en-US" dirty="0"/>
              <a:t>组件间通信</a:t>
            </a:r>
            <a:endParaRPr lang="en-GB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AF9BE97-A8D4-467F-9F27-AA97C7BAD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280" y="284646"/>
            <a:ext cx="4649787" cy="576262"/>
          </a:xfrm>
        </p:spPr>
        <p:txBody>
          <a:bodyPr/>
          <a:lstStyle/>
          <a:p>
            <a:r>
              <a:rPr lang="en-US" altLang="zh-CN" dirty="0"/>
              <a:t>vue</a:t>
            </a:r>
            <a:endParaRPr lang="en-GB" dirty="0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6E804E8-BD38-465B-A585-435C35D07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530" y="928367"/>
            <a:ext cx="5511645" cy="4489770"/>
          </a:xfrm>
        </p:spPr>
        <p:txBody>
          <a:bodyPr/>
          <a:lstStyle/>
          <a:p>
            <a:r>
              <a:rPr lang="zh-CN" altLang="en-US" dirty="0"/>
              <a:t>子传父</a:t>
            </a:r>
            <a:r>
              <a:rPr lang="en-GB" altLang="zh-CN" dirty="0"/>
              <a:t/>
            </a:r>
            <a:br>
              <a:rPr lang="en-GB" altLang="zh-CN" dirty="0"/>
            </a:br>
            <a:r>
              <a:rPr lang="zh-CN" altLang="en-US" dirty="0"/>
              <a:t>子组件通过触发</a:t>
            </a:r>
            <a:r>
              <a:rPr lang="en-US" altLang="zh-CN" dirty="0"/>
              <a:t>$emit</a:t>
            </a:r>
            <a:r>
              <a:rPr lang="zh-CN" altLang="en-US" dirty="0"/>
              <a:t>方法将数据传递给父组件</a:t>
            </a:r>
            <a:endParaRPr lang="en-GB" altLang="zh-CN" dirty="0"/>
          </a:p>
          <a:p>
            <a:r>
              <a:rPr lang="zh-CN" altLang="en-US" dirty="0"/>
              <a:t>父传子</a:t>
            </a:r>
            <a:r>
              <a:rPr lang="en-GB" altLang="zh-CN" dirty="0"/>
              <a:t/>
            </a:r>
            <a:br>
              <a:rPr lang="en-GB" altLang="zh-CN" dirty="0"/>
            </a:br>
            <a:r>
              <a:rPr lang="zh-CN" altLang="en-US" dirty="0"/>
              <a:t>在父组件模板中的子组件标签上通过</a:t>
            </a:r>
            <a:r>
              <a:rPr lang="en-US" altLang="zh-CN" dirty="0"/>
              <a:t>v-bind</a:t>
            </a:r>
            <a:r>
              <a:rPr lang="zh-CN" altLang="en-US" dirty="0"/>
              <a:t>动态传入需要的值，在子组件中通过</a:t>
            </a:r>
            <a:r>
              <a:rPr lang="en-US" altLang="zh-CN" dirty="0"/>
              <a:t>props</a:t>
            </a:r>
            <a:r>
              <a:rPr lang="zh-CN" altLang="en-US" dirty="0"/>
              <a:t>接收，即可完成数据传递</a:t>
            </a:r>
            <a:endParaRPr lang="en-GB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73689F9-2E78-472F-BA8C-E07432FB5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7628" y="284646"/>
            <a:ext cx="4665134" cy="576262"/>
          </a:xfrm>
        </p:spPr>
        <p:txBody>
          <a:bodyPr/>
          <a:lstStyle/>
          <a:p>
            <a:r>
              <a:rPr lang="zh-CN" altLang="en-US" dirty="0"/>
              <a:t>小程序</a:t>
            </a:r>
            <a:endParaRPr lang="en-GB" dirty="0"/>
          </a:p>
        </p:txBody>
      </p:sp>
      <p:pic>
        <p:nvPicPr>
          <p:cNvPr id="9" name="内容占位符 8">
            <a:extLst>
              <a:ext uri="{FF2B5EF4-FFF2-40B4-BE49-F238E27FC236}">
                <a16:creationId xmlns="" xmlns:a16="http://schemas.microsoft.com/office/drawing/2014/main" id="{F0200F9B-F112-422A-8999-A48244E772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029757" y="3410949"/>
            <a:ext cx="2543530" cy="762106"/>
          </a:xfr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308058C8-059E-4838-8C57-6D66A8D4E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57" y="4173055"/>
            <a:ext cx="3667637" cy="590632"/>
          </a:xfrm>
          <a:prstGeom prst="rect">
            <a:avLst/>
          </a:prstGeom>
        </p:spPr>
      </p:pic>
      <p:sp>
        <p:nvSpPr>
          <p:cNvPr id="12" name="内容占位符 3">
            <a:extLst>
              <a:ext uri="{FF2B5EF4-FFF2-40B4-BE49-F238E27FC236}">
                <a16:creationId xmlns="" xmlns:a16="http://schemas.microsoft.com/office/drawing/2014/main" id="{E3B90F1D-A9D0-407C-9D09-7D9BB76830EF}"/>
              </a:ext>
            </a:extLst>
          </p:cNvPr>
          <p:cNvSpPr txBox="1">
            <a:spLocks/>
          </p:cNvSpPr>
          <p:nvPr/>
        </p:nvSpPr>
        <p:spPr>
          <a:xfrm>
            <a:off x="6367283" y="928367"/>
            <a:ext cx="5511645" cy="43102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子传父</a:t>
            </a:r>
            <a:r>
              <a:rPr lang="en-GB" altLang="zh-CN" dirty="0"/>
              <a:t/>
            </a:r>
            <a:br>
              <a:rPr lang="en-GB" altLang="zh-CN" dirty="0"/>
            </a:br>
            <a:r>
              <a:rPr lang="zh-CN" altLang="en-US" dirty="0"/>
              <a:t>子组件通过使用</a:t>
            </a:r>
            <a:r>
              <a:rPr lang="en-GB" dirty="0"/>
              <a:t>triggerEvent</a:t>
            </a:r>
            <a:r>
              <a:rPr lang="zh-CN" altLang="en-US" dirty="0"/>
              <a:t>方法将数据传递给父组件</a:t>
            </a:r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r>
              <a:rPr lang="zh-CN" altLang="en-US" dirty="0"/>
              <a:t>父传子</a:t>
            </a:r>
            <a:r>
              <a:rPr lang="en-GB" altLang="zh-CN" dirty="0"/>
              <a:t/>
            </a:r>
            <a:br>
              <a:rPr lang="en-GB" altLang="zh-CN" dirty="0"/>
            </a:br>
            <a:r>
              <a:rPr lang="zh-CN" altLang="en-US" dirty="0"/>
              <a:t>通过在组件构造器</a:t>
            </a:r>
            <a:r>
              <a:rPr lang="en-US" altLang="zh-CN" dirty="0"/>
              <a:t>properties</a:t>
            </a:r>
            <a:r>
              <a:rPr lang="zh-CN" altLang="en-US" dirty="0"/>
              <a:t>属性中声明对外属性，使用时直接将值赋值给对外属性</a:t>
            </a:r>
            <a:endParaRPr lang="en-GB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EEBB8A5-9209-405B-94E7-E10DF8E4F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298" y="1812361"/>
            <a:ext cx="3399994" cy="23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44D2C3-893F-401D-B13A-44A52F54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2" y="533400"/>
            <a:ext cx="6019800" cy="1143000"/>
          </a:xfrm>
        </p:spPr>
        <p:txBody>
          <a:bodyPr/>
          <a:lstStyle/>
          <a:p>
            <a:r>
              <a:rPr lang="zh-CN" altLang="en-US" dirty="0"/>
              <a:t>组件 </a:t>
            </a:r>
            <a:r>
              <a:rPr lang="en-US" altLang="zh-CN" dirty="0"/>
              <a:t>– </a:t>
            </a:r>
            <a:r>
              <a:rPr lang="zh-CN" altLang="en-US" dirty="0"/>
              <a:t>父组件调用子组件方法</a:t>
            </a:r>
            <a:endParaRPr lang="en-GB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9" y="3192536"/>
            <a:ext cx="2972215" cy="1105054"/>
          </a:xfrm>
        </p:spPr>
      </p:pic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37569A1-F3EA-4A9B-A2A4-05BD10E68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2811" y="1869622"/>
            <a:ext cx="6968445" cy="2956378"/>
          </a:xfrm>
        </p:spPr>
        <p:txBody>
          <a:bodyPr/>
          <a:lstStyle/>
          <a:p>
            <a:r>
              <a:rPr lang="en-US" altLang="zh-CN" dirty="0" smtClean="0"/>
              <a:t>Vue</a:t>
            </a:r>
            <a:r>
              <a:rPr lang="zh-CN" altLang="en-US" dirty="0" smtClean="0"/>
              <a:t>：在子组件元素上</a:t>
            </a:r>
            <a:r>
              <a:rPr lang="zh-CN" altLang="en-US" dirty="0"/>
              <a:t>添</a:t>
            </a:r>
            <a:r>
              <a:rPr lang="zh-CN" altLang="en-US" dirty="0" smtClean="0"/>
              <a:t>加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属性，在父组件中通过</a:t>
            </a:r>
            <a:r>
              <a:rPr lang="en-US" altLang="zh-CN" dirty="0" smtClean="0"/>
              <a:t>this.$refs.ref</a:t>
            </a:r>
            <a:r>
              <a:rPr lang="zh-CN" altLang="en-US" dirty="0" smtClean="0"/>
              <a:t>便可以取到子组件，然后可以调用其方法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小程序：在子组件上添加</a:t>
            </a:r>
            <a:r>
              <a:rPr lang="en-US" altLang="zh-CN" dirty="0" smtClean="0"/>
              <a:t>id/class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this.selectComponent</a:t>
            </a:r>
            <a:r>
              <a:rPr lang="zh-CN" altLang="en-US" dirty="0" smtClean="0"/>
              <a:t>获取子组件，然后调用其方法</a:t>
            </a:r>
            <a:endParaRPr lang="en-GB" dirty="0"/>
          </a:p>
        </p:txBody>
      </p:sp>
      <p:pic>
        <p:nvPicPr>
          <p:cNvPr id="6" name="图片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90" y="1869622"/>
            <a:ext cx="2094254" cy="1105054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38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362</TotalTime>
  <Words>460</Words>
  <Application>Microsoft Office PowerPoint</Application>
  <PresentationFormat>宽屏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幼圆</vt:lpstr>
      <vt:lpstr>Century Gothic</vt:lpstr>
      <vt:lpstr>Wingdings 3</vt:lpstr>
      <vt:lpstr>切片</vt:lpstr>
      <vt:lpstr>VUE与小程序</vt:lpstr>
      <vt:lpstr>生命周期</vt:lpstr>
      <vt:lpstr>事件处理</vt:lpstr>
      <vt:lpstr>数据双向绑定</vt:lpstr>
      <vt:lpstr>组件 – 使用自定义组件</vt:lpstr>
      <vt:lpstr>组件 – 组件间通信</vt:lpstr>
      <vt:lpstr>组件 – 父组件调用子组件方法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VUE与小程序</dc:title>
  <dc:creator>ecmasuit</dc:creator>
  <cp:lastModifiedBy>Windows 用户</cp:lastModifiedBy>
  <cp:revision>24</cp:revision>
  <dcterms:created xsi:type="dcterms:W3CDTF">2018-08-07T15:15:40Z</dcterms:created>
  <dcterms:modified xsi:type="dcterms:W3CDTF">2018-08-09T10:12:34Z</dcterms:modified>
</cp:coreProperties>
</file>