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2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7D4DF7-60FD-4CA0-8419-FAA834B4D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65A2FA-CE8E-493F-8ABF-731619935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0CE363-8ACB-4A18-91E3-1FA2F2AB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77AF-5384-4D21-8CDF-DB53C419339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73773-F008-4469-B1B9-D657D624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9BB0BD-E32F-4A13-8F3C-79F14A4B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A549-BBD4-4C5E-9B7B-5AC852218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7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2F764-5BF4-4301-9E2B-6BE9F0F0F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ACA492-74FC-4A53-A458-DFD60CCC0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A6A594-8184-4233-B70F-2AD20A6B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77AF-5384-4D21-8CDF-DB53C419339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871948-8D60-4829-86A8-4E8329EE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28E45B-8129-4897-BB02-ED23246F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A549-BBD4-4C5E-9B7B-5AC852218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13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532837-62CD-446C-BC9D-7B2F419F4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F26D4F-C22F-41DB-A3B3-E009858F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CBAB0-60E0-4A48-B9BB-2A5CBD6F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77AF-5384-4D21-8CDF-DB53C419339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F75B21-125B-4424-9B1F-C8992418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44CD5A-1A14-4C3B-AB14-2E73CD97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A549-BBD4-4C5E-9B7B-5AC852218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1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7442D-3EF6-46AB-B742-1B213CC7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FAC5E-5557-4101-921B-D3DCA9118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B2D04-A34D-45AA-A065-2C757520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77AF-5384-4D21-8CDF-DB53C419339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BA750-3095-4886-875F-A1750ADC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782311-DD38-4EB7-9064-6AEE2A77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A549-BBD4-4C5E-9B7B-5AC852218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01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50005-858A-40F6-864C-9A1C5D44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1776F-AD6D-421F-8B1A-E3670B276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B4E69-C3C1-4D74-917E-1CE7E2B3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77AF-5384-4D21-8CDF-DB53C419339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8E1BC-49BF-4C7B-8DEC-6BB52FC9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67BCF-1D11-4F2E-928E-B214707F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A549-BBD4-4C5E-9B7B-5AC852218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9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2F1C64-31EC-49EA-A0A6-8CBDBDAE6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0151D-79BE-4854-9D00-3607E7773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0B181A-5285-4EC4-BC95-A0931D8D2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EA2A29-90B4-4FF4-ADCD-D9B2EA58F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77AF-5384-4D21-8CDF-DB53C419339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F7943-CCBA-4345-B1AD-F3B87ADE6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A1B422-11B3-4DCB-9704-580DE32D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A549-BBD4-4C5E-9B7B-5AC852218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25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05A5D-158B-4F9F-B538-7FB6D297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62D21-B63C-4003-945F-855D08C6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4C86D-9A57-4D9A-9EA1-EB77600F0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283DC4-B49E-40F6-8397-305ECF74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4A5F54-028F-4A81-B69D-A5733292F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1A3089-5AC7-4716-A2B5-5A1527604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77AF-5384-4D21-8CDF-DB53C419339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5CED1A-D9E2-4E03-B901-B83526F4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366A20-0A62-49B7-B52A-9D09579F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A549-BBD4-4C5E-9B7B-5AC852218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03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DF8D1-1325-4B69-82DE-A5D92FC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B5ACA4-79F3-465A-BBD7-22B7D9C0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77AF-5384-4D21-8CDF-DB53C419339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E9765A-E602-4C5E-8AB0-D23B9AD6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6E408E-92E6-41FB-9038-362C375C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A549-BBD4-4C5E-9B7B-5AC852218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376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B8EDF8-49BA-425C-9E58-26CE2DB5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77AF-5384-4D21-8CDF-DB53C419339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7D98CD-4254-4CCF-919F-935448F0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3941C9-0B51-4A8E-9A9E-33A4D4E1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A549-BBD4-4C5E-9B7B-5AC852218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AA836B-CD96-450D-9D4E-B6EC82E4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514B81-62FB-4990-B79E-D18C0F442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8D093E-6D0D-425D-B5B1-D6AED3B1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4EE49A-82F0-46FD-B810-2770A589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77AF-5384-4D21-8CDF-DB53C419339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6A14DA-88C8-4A3D-9CAA-E36FA881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F641D-3531-4CA1-99D2-39663A94F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A549-BBD4-4C5E-9B7B-5AC852218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6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809E2-075A-4C05-B1C0-E26EA3E1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D332E8-0E14-4BC6-807B-85EE86CE2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EC960A-D4D2-4701-BB23-BF1ECB019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C9F12-F9E9-4456-AD4A-74E014A30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277AF-5384-4D21-8CDF-DB53C419339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217D1-EDBE-4AAC-8E5E-0ADC98A85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63FFE-0A0D-4132-8A70-1A4110A7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DA549-BBD4-4C5E-9B7B-5AC852218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1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257EEC-4527-4A8D-AE74-8CD2D9A85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6A035D-D4BF-4F0B-9607-B3F2273B4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6CE64-9783-475A-A948-816ABBE9F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277AF-5384-4D21-8CDF-DB53C419339E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F9CD02-2A0C-4F81-9C70-092EC8700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98436D-B373-43CE-8972-BC5BF9E41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DA549-BBD4-4C5E-9B7B-5AC8522184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9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AA6E9-36C9-460A-B8FE-A05780FFF9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Adaptnet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390468-582D-4719-81BD-22B9EF4BEF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20240201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82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C88CD-1354-44B3-88F8-68024790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</a:t>
            </a:r>
            <a:r>
              <a:rPr lang="en-US" altLang="zh-CN" dirty="0"/>
              <a:t>style transfer(injection)</a:t>
            </a:r>
            <a:r>
              <a:rPr lang="zh-CN" altLang="en-US" dirty="0"/>
              <a:t>的插值</a:t>
            </a:r>
            <a:r>
              <a:rPr lang="en-US" altLang="zh-CN" dirty="0"/>
              <a:t>/</a:t>
            </a:r>
            <a:r>
              <a:rPr lang="zh-CN" altLang="en-US" dirty="0"/>
              <a:t>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ACB1E4-F81B-498D-A0E3-4CB56D23C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5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86928-2202-4B44-9859-B646E43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Latent space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283E5F-562C-49F7-8832-827D4E819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Adaptnet</vt:lpstr>
      <vt:lpstr>对style transfer(injection)的插值/效果</vt:lpstr>
      <vt:lpstr>Latent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Adaptnet</dc:title>
  <dc:creator>YU BY</dc:creator>
  <cp:lastModifiedBy>YU BY</cp:lastModifiedBy>
  <cp:revision>6</cp:revision>
  <dcterms:created xsi:type="dcterms:W3CDTF">2024-01-31T14:46:16Z</dcterms:created>
  <dcterms:modified xsi:type="dcterms:W3CDTF">2024-01-31T17:53:32Z</dcterms:modified>
</cp:coreProperties>
</file>