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1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Dollars per Group</a:t>
            </a:r>
          </a:p>
        </c:rich>
      </c:tx>
      <c:layout>
        <c:manualLayout>
          <c:xMode val="edge"/>
          <c:yMode val="edge"/>
          <c:x val="0.408997081461188"/>
          <c:y val="0.0384067136127607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0381120522035853"/>
          <c:y val="0.19125"/>
          <c:w val="0.935502680886228"/>
          <c:h val="0.6892277723097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Dollars per Group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/>
          </c:dPt>
          <c:dLbls>
            <c:dLbl>
              <c:idx val="0"/>
              <c:layout>
                <c:manualLayout>
                  <c:x val="0.0"/>
                  <c:y val="-0.007035820080230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&quot;$&quot;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Group 1</c:v>
                </c:pt>
                <c:pt idx="1">
                  <c:v>Group 2</c:v>
                </c:pt>
              </c:strCache>
            </c:strRef>
          </c:cat>
          <c:val>
            <c:numRef>
              <c:f>Sheet1!$B$2:$B$3</c:f>
              <c:numCache>
                <c:formatCode>"$"#,##0_);[Red]\("$"#,##0\)</c:formatCode>
                <c:ptCount val="2"/>
                <c:pt idx="0">
                  <c:v>15.53</c:v>
                </c:pt>
                <c:pt idx="1">
                  <c:v>27.32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5523608"/>
        <c:axId val="-2115520632"/>
      </c:barChart>
      <c:catAx>
        <c:axId val="-2115523608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5520632"/>
        <c:crosses val="autoZero"/>
        <c:auto val="1"/>
        <c:lblAlgn val="ctr"/>
        <c:lblOffset val="100"/>
        <c:noMultiLvlLbl val="0"/>
      </c:catAx>
      <c:valAx>
        <c:axId val="-2115520632"/>
        <c:scaling>
          <c:orientation val="minMax"/>
        </c:scaling>
        <c:delete val="1"/>
        <c:axPos val="l"/>
        <c:numFmt formatCode="&quot;$&quot;#,##0_);[Red]\(&quot;$&quot;#,##0\)" sourceLinked="1"/>
        <c:majorTickMark val="out"/>
        <c:minorTickMark val="none"/>
        <c:tickLblPos val="none"/>
        <c:crossAx val="-21155236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95B8-AAC8-7C47-A7D6-42829D233C1C}" type="datetimeFigureOut">
              <a:rPr lang="en-US" smtClean="0"/>
              <a:t>10/30/12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2E0F-8324-2F41-B48F-69967EA8A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2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95B8-AAC8-7C47-A7D6-42829D233C1C}" type="datetimeFigureOut">
              <a:rPr lang="en-US" smtClean="0"/>
              <a:t>10/30/12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2E0F-8324-2F41-B48F-69967EA8A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8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95B8-AAC8-7C47-A7D6-42829D233C1C}" type="datetimeFigureOut">
              <a:rPr lang="en-US" smtClean="0"/>
              <a:t>10/30/12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2E0F-8324-2F41-B48F-69967EA8A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1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95B8-AAC8-7C47-A7D6-42829D233C1C}" type="datetimeFigureOut">
              <a:rPr lang="en-US" smtClean="0"/>
              <a:t>10/30/12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2E0F-8324-2F41-B48F-69967EA8A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9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95B8-AAC8-7C47-A7D6-42829D233C1C}" type="datetimeFigureOut">
              <a:rPr lang="en-US" smtClean="0"/>
              <a:t>10/30/12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2E0F-8324-2F41-B48F-69967EA8A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9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95B8-AAC8-7C47-A7D6-42829D233C1C}" type="datetimeFigureOut">
              <a:rPr lang="en-US" smtClean="0"/>
              <a:t>10/30/12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2E0F-8324-2F41-B48F-69967EA8A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4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95B8-AAC8-7C47-A7D6-42829D233C1C}" type="datetimeFigureOut">
              <a:rPr lang="en-US" smtClean="0"/>
              <a:t>10/30/12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2E0F-8324-2F41-B48F-69967EA8A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9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95B8-AAC8-7C47-A7D6-42829D233C1C}" type="datetimeFigureOut">
              <a:rPr lang="en-US" smtClean="0"/>
              <a:t>10/30/12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2E0F-8324-2F41-B48F-69967EA8A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95B8-AAC8-7C47-A7D6-42829D233C1C}" type="datetimeFigureOut">
              <a:rPr lang="en-US" smtClean="0"/>
              <a:t>10/30/12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2E0F-8324-2F41-B48F-69967EA8A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5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95B8-AAC8-7C47-A7D6-42829D233C1C}" type="datetimeFigureOut">
              <a:rPr lang="en-US" smtClean="0"/>
              <a:t>10/30/12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2E0F-8324-2F41-B48F-69967EA8A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7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95B8-AAC8-7C47-A7D6-42829D233C1C}" type="datetimeFigureOut">
              <a:rPr lang="en-US" smtClean="0"/>
              <a:t>10/30/12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2E0F-8324-2F41-B48F-69967EA8A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9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B95B8-AAC8-7C47-A7D6-42829D233C1C}" type="datetimeFigureOut">
              <a:rPr lang="en-US" smtClean="0"/>
              <a:t>10/30/12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02E0F-8324-2F41-B48F-69967EA8A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5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Docx4j PowerPoint Chart Editing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8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Chart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90915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8119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Macintosh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Docx4j PowerPoint Chart Editing</vt:lpstr>
      <vt:lpstr>Test Chart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Docx4j PowerPoint Chart Editing</dc:title>
  <dc:creator>Jeff Beard</dc:creator>
  <cp:lastModifiedBy>Jeff Beard</cp:lastModifiedBy>
  <cp:revision>1</cp:revision>
  <dcterms:created xsi:type="dcterms:W3CDTF">2012-10-31T03:04:57Z</dcterms:created>
  <dcterms:modified xsi:type="dcterms:W3CDTF">2012-10-31T03:10:31Z</dcterms:modified>
</cp:coreProperties>
</file>