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5D40-236F-4AB7-9F18-383F89C4A1F9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2BC5-4600-499E-BCC0-A27CC9A5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42840"/>
              </p:ext>
            </p:extLst>
          </p:nvPr>
        </p:nvGraphicFramePr>
        <p:xfrm>
          <a:off x="1371600" y="156834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C1 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C2 title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C1 body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jharrop</dc:creator>
  <cp:lastModifiedBy>jharrop</cp:lastModifiedBy>
  <cp:revision>1</cp:revision>
  <dcterms:created xsi:type="dcterms:W3CDTF">2015-08-23T08:13:25Z</dcterms:created>
  <dcterms:modified xsi:type="dcterms:W3CDTF">2015-08-23T08:16:30Z</dcterms:modified>
</cp:coreProperties>
</file>