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sldIdLst>
    <p:sldId id="264" r:id="rId5"/>
    <p:sldId id="440" r:id="rId6"/>
    <p:sldId id="455" r:id="rId7"/>
    <p:sldId id="364" r:id="rId8"/>
    <p:sldId id="345" r:id="rId9"/>
    <p:sldId id="469" r:id="rId10"/>
    <p:sldId id="465" r:id="rId11"/>
    <p:sldId id="466" r:id="rId12"/>
    <p:sldId id="474" r:id="rId13"/>
    <p:sldId id="475" r:id="rId14"/>
    <p:sldId id="463" r:id="rId15"/>
    <p:sldId id="468" r:id="rId16"/>
    <p:sldId id="430" r:id="rId17"/>
    <p:sldId id="476" r:id="rId18"/>
    <p:sldId id="473" r:id="rId19"/>
    <p:sldId id="319" r:id="rId20"/>
  </p:sldIdLst>
  <p:sldSz cx="12192000" cy="68580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urzvorstellung" id="{907F5930-2F96-DA49-B0DC-93BB0041A104}">
          <p14:sldIdLst>
            <p14:sldId id="264"/>
            <p14:sldId id="440"/>
            <p14:sldId id="455"/>
            <p14:sldId id="364"/>
            <p14:sldId id="345"/>
            <p14:sldId id="469"/>
            <p14:sldId id="465"/>
            <p14:sldId id="466"/>
            <p14:sldId id="474"/>
            <p14:sldId id="475"/>
            <p14:sldId id="463"/>
            <p14:sldId id="468"/>
          </p14:sldIdLst>
        </p14:section>
        <p14:section name="BackUp mit Screenshots" id="{A3CB7E21-C43C-C341-9339-8C01C168C2D0}">
          <p14:sldIdLst>
            <p14:sldId id="430"/>
            <p14:sldId id="476"/>
            <p14:sldId id="473"/>
            <p14:sldId id="319"/>
          </p14:sldIdLst>
        </p14:section>
      </p14:sectionLst>
    </p:ext>
    <p:ext uri="{EFAFB233-063F-42B5-8137-9DF3F51BA10A}">
      <p15:sldGuideLst xmlns:p15="http://schemas.microsoft.com/office/powerpoint/2012/main">
        <p15:guide id="1" orient="horz" pos="1911" userDrawn="1">
          <p15:clr>
            <a:srgbClr val="A4A3A4"/>
          </p15:clr>
        </p15:guide>
        <p15:guide id="2" pos="4044" userDrawn="1">
          <p15:clr>
            <a:srgbClr val="A4A3A4"/>
          </p15:clr>
        </p15:guide>
        <p15:guide id="3" pos="393" userDrawn="1">
          <p15:clr>
            <a:srgbClr val="A4A3A4"/>
          </p15:clr>
        </p15:guide>
        <p15:guide id="5" orient="horz" pos="731" userDrawn="1">
          <p15:clr>
            <a:srgbClr val="A4A3A4"/>
          </p15:clr>
        </p15:guide>
        <p15:guide id="7" pos="347" userDrawn="1">
          <p15:clr>
            <a:srgbClr val="A4A3A4"/>
          </p15:clr>
        </p15:guide>
        <p15:guide id="9" orient="horz" pos="3884" userDrawn="1">
          <p15:clr>
            <a:srgbClr val="A4A3A4"/>
          </p15:clr>
        </p15:guide>
        <p15:guide id="10" orient="horz" pos="1185" userDrawn="1">
          <p15:clr>
            <a:srgbClr val="A4A3A4"/>
          </p15:clr>
        </p15:guide>
        <p15:guide id="11" pos="3840" userDrawn="1">
          <p15:clr>
            <a:srgbClr val="A4A3A4"/>
          </p15:clr>
        </p15:guide>
        <p15:guide id="13" pos="597" userDrawn="1">
          <p15:clr>
            <a:srgbClr val="A4A3A4"/>
          </p15:clr>
        </p15:guide>
        <p15:guide id="15" pos="846" userDrawn="1">
          <p15:clr>
            <a:srgbClr val="A4A3A4"/>
          </p15:clr>
        </p15:guide>
        <p15:guide id="18" orient="horz" pos="3997" userDrawn="1">
          <p15:clr>
            <a:srgbClr val="A4A3A4"/>
          </p15:clr>
        </p15:guide>
        <p15:guide id="20" pos="3885" userDrawn="1">
          <p15:clr>
            <a:srgbClr val="A4A3A4"/>
          </p15:clr>
        </p15:guide>
        <p15:guide id="21" pos="5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Schneider" initials="MS" lastIdx="10" clrIdx="0">
    <p:extLst>
      <p:ext uri="{19B8F6BF-5375-455C-9EA6-DF929625EA0E}">
        <p15:presenceInfo xmlns:p15="http://schemas.microsoft.com/office/powerpoint/2012/main" userId="S::marco.schneider@concedro.com::ee467838-4e0e-4ae6-a917-5c6fb9779534" providerId="AD"/>
      </p:ext>
    </p:extLst>
  </p:cmAuthor>
  <p:cmAuthor id="2" name="Carsten Götzinger" initials="CG" lastIdx="4" clrIdx="1">
    <p:extLst>
      <p:ext uri="{19B8F6BF-5375-455C-9EA6-DF929625EA0E}">
        <p15:presenceInfo xmlns:p15="http://schemas.microsoft.com/office/powerpoint/2012/main" userId="S::carsten.goetzinger@concedro.com::d76c11cf-09e0-4a46-8633-ec8b871290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B302"/>
    <a:srgbClr val="DE9B02"/>
    <a:srgbClr val="7AC1BE"/>
    <a:srgbClr val="5EB7BE"/>
    <a:srgbClr val="5EB7B7"/>
    <a:srgbClr val="8A969A"/>
    <a:srgbClr val="7F8181"/>
    <a:srgbClr val="FFDD0D"/>
    <a:srgbClr val="B47D02"/>
    <a:srgbClr val="D696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37A14-35CE-F348-84DE-594450CAE89B}" v="9" dt="2020-12-18T12:53:57.23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showGuides="1">
      <p:cViewPr varScale="1">
        <p:scale>
          <a:sx n="107" d="100"/>
          <a:sy n="107" d="100"/>
        </p:scale>
        <p:origin x="736" y="160"/>
      </p:cViewPr>
      <p:guideLst>
        <p:guide orient="horz" pos="1911"/>
        <p:guide pos="4044"/>
        <p:guide pos="393"/>
        <p:guide orient="horz" pos="731"/>
        <p:guide pos="347"/>
        <p:guide orient="horz" pos="3884"/>
        <p:guide orient="horz" pos="1185"/>
        <p:guide pos="3840"/>
        <p:guide pos="597"/>
        <p:guide pos="846"/>
        <p:guide orient="horz" pos="3997"/>
        <p:guide pos="3885"/>
        <p:guide pos="5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sten Götzinger" userId="d76c11cf-09e0-4a46-8633-ec8b871290cb" providerId="ADAL" clId="{0EA9CCB3-EE13-224D-BE2F-EF180DDEB663}"/>
    <pc:docChg chg="undo custSel addSld delSld modSld sldOrd modSection">
      <pc:chgData name="Carsten Götzinger" userId="d76c11cf-09e0-4a46-8633-ec8b871290cb" providerId="ADAL" clId="{0EA9CCB3-EE13-224D-BE2F-EF180DDEB663}" dt="2020-06-18T13:07:51.830" v="2348" actId="2696"/>
      <pc:docMkLst>
        <pc:docMk/>
      </pc:docMkLst>
      <pc:sldChg chg="modSp">
        <pc:chgData name="Carsten Götzinger" userId="d76c11cf-09e0-4a46-8633-ec8b871290cb" providerId="ADAL" clId="{0EA9CCB3-EE13-224D-BE2F-EF180DDEB663}" dt="2020-06-17T07:47:36.053" v="5" actId="20577"/>
        <pc:sldMkLst>
          <pc:docMk/>
          <pc:sldMk cId="367587631" sldId="264"/>
        </pc:sldMkLst>
        <pc:spChg chg="mod">
          <ac:chgData name="Carsten Götzinger" userId="d76c11cf-09e0-4a46-8633-ec8b871290cb" providerId="ADAL" clId="{0EA9CCB3-EE13-224D-BE2F-EF180DDEB663}" dt="2020-06-17T07:47:36.053" v="5" actId="20577"/>
          <ac:spMkLst>
            <pc:docMk/>
            <pc:sldMk cId="367587631" sldId="264"/>
            <ac:spMk id="2" creationId="{1964E31F-7968-574F-909D-FF64705213F0}"/>
          </ac:spMkLst>
        </pc:spChg>
      </pc:sldChg>
      <pc:sldChg chg="del">
        <pc:chgData name="Carsten Götzinger" userId="d76c11cf-09e0-4a46-8633-ec8b871290cb" providerId="ADAL" clId="{0EA9CCB3-EE13-224D-BE2F-EF180DDEB663}" dt="2020-06-18T13:07:51.474" v="2338" actId="2696"/>
        <pc:sldMkLst>
          <pc:docMk/>
          <pc:sldMk cId="1192936547" sldId="317"/>
        </pc:sldMkLst>
      </pc:sldChg>
      <pc:sldChg chg="add">
        <pc:chgData name="Carsten Götzinger" userId="d76c11cf-09e0-4a46-8633-ec8b871290cb" providerId="ADAL" clId="{0EA9CCB3-EE13-224D-BE2F-EF180DDEB663}" dt="2020-06-17T09:52:49.958" v="942"/>
        <pc:sldMkLst>
          <pc:docMk/>
          <pc:sldMk cId="66552676" sldId="319"/>
        </pc:sldMkLst>
      </pc:sldChg>
      <pc:sldChg chg="del">
        <pc:chgData name="Carsten Götzinger" userId="d76c11cf-09e0-4a46-8633-ec8b871290cb" providerId="ADAL" clId="{0EA9CCB3-EE13-224D-BE2F-EF180DDEB663}" dt="2020-06-18T13:07:51.830" v="2348" actId="2696"/>
        <pc:sldMkLst>
          <pc:docMk/>
          <pc:sldMk cId="3353532225" sldId="345"/>
        </pc:sldMkLst>
      </pc:sldChg>
      <pc:sldChg chg="del">
        <pc:chgData name="Carsten Götzinger" userId="d76c11cf-09e0-4a46-8633-ec8b871290cb" providerId="ADAL" clId="{0EA9CCB3-EE13-224D-BE2F-EF180DDEB663}" dt="2020-06-18T13:07:51.466" v="2337" actId="2696"/>
        <pc:sldMkLst>
          <pc:docMk/>
          <pc:sldMk cId="4029562736" sldId="364"/>
        </pc:sldMkLst>
      </pc:sldChg>
      <pc:sldChg chg="del">
        <pc:chgData name="Carsten Götzinger" userId="d76c11cf-09e0-4a46-8633-ec8b871290cb" providerId="ADAL" clId="{0EA9CCB3-EE13-224D-BE2F-EF180DDEB663}" dt="2020-06-18T13:07:51.755" v="2346" actId="2696"/>
        <pc:sldMkLst>
          <pc:docMk/>
          <pc:sldMk cId="2664722640" sldId="368"/>
        </pc:sldMkLst>
      </pc:sldChg>
      <pc:sldChg chg="del">
        <pc:chgData name="Carsten Götzinger" userId="d76c11cf-09e0-4a46-8633-ec8b871290cb" providerId="ADAL" clId="{0EA9CCB3-EE13-224D-BE2F-EF180DDEB663}" dt="2020-06-18T13:07:51.506" v="2339" actId="2696"/>
        <pc:sldMkLst>
          <pc:docMk/>
          <pc:sldMk cId="544135977" sldId="373"/>
        </pc:sldMkLst>
      </pc:sldChg>
      <pc:sldChg chg="del">
        <pc:chgData name="Carsten Götzinger" userId="d76c11cf-09e0-4a46-8633-ec8b871290cb" providerId="ADAL" clId="{0EA9CCB3-EE13-224D-BE2F-EF180DDEB663}" dt="2020-06-18T13:07:51.617" v="2342" actId="2696"/>
        <pc:sldMkLst>
          <pc:docMk/>
          <pc:sldMk cId="4230090818" sldId="377"/>
        </pc:sldMkLst>
      </pc:sldChg>
      <pc:sldChg chg="modSp">
        <pc:chgData name="Carsten Götzinger" userId="d76c11cf-09e0-4a46-8633-ec8b871290cb" providerId="ADAL" clId="{0EA9CCB3-EE13-224D-BE2F-EF180DDEB663}" dt="2020-06-18T12:48:28.664" v="2215" actId="207"/>
        <pc:sldMkLst>
          <pc:docMk/>
          <pc:sldMk cId="1361966816" sldId="378"/>
        </pc:sldMkLst>
        <pc:spChg chg="mod">
          <ac:chgData name="Carsten Götzinger" userId="d76c11cf-09e0-4a46-8633-ec8b871290cb" providerId="ADAL" clId="{0EA9CCB3-EE13-224D-BE2F-EF180DDEB663}" dt="2020-06-18T12:47:14.015" v="2214" actId="20577"/>
          <ac:spMkLst>
            <pc:docMk/>
            <pc:sldMk cId="1361966816" sldId="378"/>
            <ac:spMk id="46" creationId="{1DA9E729-FC29-5145-B31F-5078A6370FA6}"/>
          </ac:spMkLst>
        </pc:spChg>
        <pc:spChg chg="mod">
          <ac:chgData name="Carsten Götzinger" userId="d76c11cf-09e0-4a46-8633-ec8b871290cb" providerId="ADAL" clId="{0EA9CCB3-EE13-224D-BE2F-EF180DDEB663}" dt="2020-06-18T12:48:28.664" v="2215" actId="207"/>
          <ac:spMkLst>
            <pc:docMk/>
            <pc:sldMk cId="1361966816" sldId="378"/>
            <ac:spMk id="48" creationId="{EDDCA32C-8306-2640-AA86-62C0465F1AE9}"/>
          </ac:spMkLst>
        </pc:spChg>
      </pc:sldChg>
      <pc:sldChg chg="del">
        <pc:chgData name="Carsten Götzinger" userId="d76c11cf-09e0-4a46-8633-ec8b871290cb" providerId="ADAL" clId="{0EA9CCB3-EE13-224D-BE2F-EF180DDEB663}" dt="2020-06-18T13:07:51.685" v="2344" actId="2696"/>
        <pc:sldMkLst>
          <pc:docMk/>
          <pc:sldMk cId="1990859873" sldId="380"/>
        </pc:sldMkLst>
      </pc:sldChg>
      <pc:sldChg chg="del">
        <pc:chgData name="Carsten Götzinger" userId="d76c11cf-09e0-4a46-8633-ec8b871290cb" providerId="ADAL" clId="{0EA9CCB3-EE13-224D-BE2F-EF180DDEB663}" dt="2020-06-18T13:07:51.584" v="2341" actId="2696"/>
        <pc:sldMkLst>
          <pc:docMk/>
          <pc:sldMk cId="2187580925" sldId="392"/>
        </pc:sldMkLst>
      </pc:sldChg>
      <pc:sldChg chg="del">
        <pc:chgData name="Carsten Götzinger" userId="d76c11cf-09e0-4a46-8633-ec8b871290cb" providerId="ADAL" clId="{0EA9CCB3-EE13-224D-BE2F-EF180DDEB663}" dt="2020-06-18T13:07:51.386" v="2335" actId="2696"/>
        <pc:sldMkLst>
          <pc:docMk/>
          <pc:sldMk cId="674473166" sldId="440"/>
        </pc:sldMkLst>
      </pc:sldChg>
      <pc:sldChg chg="del">
        <pc:chgData name="Carsten Götzinger" userId="d76c11cf-09e0-4a46-8633-ec8b871290cb" providerId="ADAL" clId="{0EA9CCB3-EE13-224D-BE2F-EF180DDEB663}" dt="2020-06-18T13:07:51.437" v="2336" actId="2696"/>
        <pc:sldMkLst>
          <pc:docMk/>
          <pc:sldMk cId="2114110109" sldId="441"/>
        </pc:sldMkLst>
      </pc:sldChg>
      <pc:sldChg chg="del">
        <pc:chgData name="Carsten Götzinger" userId="d76c11cf-09e0-4a46-8633-ec8b871290cb" providerId="ADAL" clId="{0EA9CCB3-EE13-224D-BE2F-EF180DDEB663}" dt="2020-06-18T13:07:51.652" v="2343" actId="2696"/>
        <pc:sldMkLst>
          <pc:docMk/>
          <pc:sldMk cId="3739877863" sldId="447"/>
        </pc:sldMkLst>
      </pc:sldChg>
      <pc:sldChg chg="del">
        <pc:chgData name="Carsten Götzinger" userId="d76c11cf-09e0-4a46-8633-ec8b871290cb" providerId="ADAL" clId="{0EA9CCB3-EE13-224D-BE2F-EF180DDEB663}" dt="2020-06-18T13:07:51.340" v="2334" actId="2696"/>
        <pc:sldMkLst>
          <pc:docMk/>
          <pc:sldMk cId="1307960654" sldId="448"/>
        </pc:sldMkLst>
      </pc:sldChg>
      <pc:sldChg chg="del">
        <pc:chgData name="Carsten Götzinger" userId="d76c11cf-09e0-4a46-8633-ec8b871290cb" providerId="ADAL" clId="{0EA9CCB3-EE13-224D-BE2F-EF180DDEB663}" dt="2020-06-18T13:07:51.721" v="2345" actId="2696"/>
        <pc:sldMkLst>
          <pc:docMk/>
          <pc:sldMk cId="1395012144" sldId="451"/>
        </pc:sldMkLst>
      </pc:sldChg>
      <pc:sldChg chg="del">
        <pc:chgData name="Carsten Götzinger" userId="d76c11cf-09e0-4a46-8633-ec8b871290cb" providerId="ADAL" clId="{0EA9CCB3-EE13-224D-BE2F-EF180DDEB663}" dt="2020-06-18T13:07:51.797" v="2347" actId="2696"/>
        <pc:sldMkLst>
          <pc:docMk/>
          <pc:sldMk cId="3271711677" sldId="452"/>
        </pc:sldMkLst>
      </pc:sldChg>
      <pc:sldChg chg="del">
        <pc:chgData name="Carsten Götzinger" userId="d76c11cf-09e0-4a46-8633-ec8b871290cb" providerId="ADAL" clId="{0EA9CCB3-EE13-224D-BE2F-EF180DDEB663}" dt="2020-06-18T13:07:51.530" v="2340" actId="2696"/>
        <pc:sldMkLst>
          <pc:docMk/>
          <pc:sldMk cId="2525024365" sldId="457"/>
        </pc:sldMkLst>
      </pc:sldChg>
      <pc:sldChg chg="modSp del addCm modCm">
        <pc:chgData name="Carsten Götzinger" userId="d76c11cf-09e0-4a46-8633-ec8b871290cb" providerId="ADAL" clId="{0EA9CCB3-EE13-224D-BE2F-EF180DDEB663}" dt="2020-06-18T13:07:51.201" v="2331" actId="2696"/>
        <pc:sldMkLst>
          <pc:docMk/>
          <pc:sldMk cId="3640289741" sldId="460"/>
        </pc:sldMkLst>
        <pc:spChg chg="mod">
          <ac:chgData name="Carsten Götzinger" userId="d76c11cf-09e0-4a46-8633-ec8b871290cb" providerId="ADAL" clId="{0EA9CCB3-EE13-224D-BE2F-EF180DDEB663}" dt="2020-06-17T07:58:26.185" v="190" actId="1076"/>
          <ac:spMkLst>
            <pc:docMk/>
            <pc:sldMk cId="3640289741" sldId="460"/>
            <ac:spMk id="12" creationId="{A8022FAE-8748-B248-942D-97BCB54D9700}"/>
          </ac:spMkLst>
        </pc:spChg>
        <pc:graphicFrameChg chg="mod modGraphic">
          <ac:chgData name="Carsten Götzinger" userId="d76c11cf-09e0-4a46-8633-ec8b871290cb" providerId="ADAL" clId="{0EA9CCB3-EE13-224D-BE2F-EF180DDEB663}" dt="2020-06-17T09:36:02.612" v="316" actId="1076"/>
          <ac:graphicFrameMkLst>
            <pc:docMk/>
            <pc:sldMk cId="3640289741" sldId="460"/>
            <ac:graphicFrameMk id="3" creationId="{E8247DFB-47DD-B245-BEBB-36CE35CDD155}"/>
          </ac:graphicFrameMkLst>
        </pc:graphicFrameChg>
      </pc:sldChg>
      <pc:sldChg chg="modSp del addCm">
        <pc:chgData name="Carsten Götzinger" userId="d76c11cf-09e0-4a46-8633-ec8b871290cb" providerId="ADAL" clId="{0EA9CCB3-EE13-224D-BE2F-EF180DDEB663}" dt="2020-06-18T13:07:51.160" v="2330" actId="2696"/>
        <pc:sldMkLst>
          <pc:docMk/>
          <pc:sldMk cId="2592435518" sldId="462"/>
        </pc:sldMkLst>
        <pc:spChg chg="mod">
          <ac:chgData name="Carsten Götzinger" userId="d76c11cf-09e0-4a46-8633-ec8b871290cb" providerId="ADAL" clId="{0EA9CCB3-EE13-224D-BE2F-EF180DDEB663}" dt="2020-06-17T07:55:02.290" v="85" actId="20577"/>
          <ac:spMkLst>
            <pc:docMk/>
            <pc:sldMk cId="2592435518" sldId="462"/>
            <ac:spMk id="9" creationId="{85F21EFC-90EB-A948-BAA4-09C046604F25}"/>
          </ac:spMkLst>
        </pc:spChg>
      </pc:sldChg>
      <pc:sldChg chg="modSp">
        <pc:chgData name="Carsten Götzinger" userId="d76c11cf-09e0-4a46-8633-ec8b871290cb" providerId="ADAL" clId="{0EA9CCB3-EE13-224D-BE2F-EF180DDEB663}" dt="2020-06-18T13:01:41.339" v="2326" actId="207"/>
        <pc:sldMkLst>
          <pc:docMk/>
          <pc:sldMk cId="4028370489" sldId="463"/>
        </pc:sldMkLst>
        <pc:spChg chg="mod">
          <ac:chgData name="Carsten Götzinger" userId="d76c11cf-09e0-4a46-8633-ec8b871290cb" providerId="ADAL" clId="{0EA9CCB3-EE13-224D-BE2F-EF180DDEB663}" dt="2020-06-18T13:01:41.339" v="2326" actId="207"/>
          <ac:spMkLst>
            <pc:docMk/>
            <pc:sldMk cId="4028370489" sldId="463"/>
            <ac:spMk id="9" creationId="{85F21EFC-90EB-A948-BAA4-09C046604F25}"/>
          </ac:spMkLst>
        </pc:spChg>
      </pc:sldChg>
      <pc:sldChg chg="modSp addCm">
        <pc:chgData name="Carsten Götzinger" userId="d76c11cf-09e0-4a46-8633-ec8b871290cb" providerId="ADAL" clId="{0EA9CCB3-EE13-224D-BE2F-EF180DDEB663}" dt="2020-06-17T09:23:33.418" v="218" actId="20577"/>
        <pc:sldMkLst>
          <pc:docMk/>
          <pc:sldMk cId="320186869" sldId="465"/>
        </pc:sldMkLst>
        <pc:spChg chg="mod">
          <ac:chgData name="Carsten Götzinger" userId="d76c11cf-09e0-4a46-8633-ec8b871290cb" providerId="ADAL" clId="{0EA9CCB3-EE13-224D-BE2F-EF180DDEB663}" dt="2020-06-17T09:23:33.418" v="218" actId="20577"/>
          <ac:spMkLst>
            <pc:docMk/>
            <pc:sldMk cId="320186869" sldId="465"/>
            <ac:spMk id="16" creationId="{71C266C4-1CDE-F441-8E7D-FB57497A17EA}"/>
          </ac:spMkLst>
        </pc:spChg>
        <pc:spChg chg="mod">
          <ac:chgData name="Carsten Götzinger" userId="d76c11cf-09e0-4a46-8633-ec8b871290cb" providerId="ADAL" clId="{0EA9CCB3-EE13-224D-BE2F-EF180DDEB663}" dt="2020-06-17T09:19:39.713" v="212" actId="1076"/>
          <ac:spMkLst>
            <pc:docMk/>
            <pc:sldMk cId="320186869" sldId="465"/>
            <ac:spMk id="29" creationId="{FE2E35C0-FA50-A646-8443-7D2F361B6769}"/>
          </ac:spMkLst>
        </pc:spChg>
        <pc:spChg chg="mod">
          <ac:chgData name="Carsten Götzinger" userId="d76c11cf-09e0-4a46-8633-ec8b871290cb" providerId="ADAL" clId="{0EA9CCB3-EE13-224D-BE2F-EF180DDEB663}" dt="2020-06-17T09:19:40.714" v="214" actId="14100"/>
          <ac:spMkLst>
            <pc:docMk/>
            <pc:sldMk cId="320186869" sldId="465"/>
            <ac:spMk id="33" creationId="{B8CBDA1E-F036-044D-A7CD-9B218A74EFB3}"/>
          </ac:spMkLst>
        </pc:spChg>
      </pc:sldChg>
      <pc:sldChg chg="modSp">
        <pc:chgData name="Carsten Götzinger" userId="d76c11cf-09e0-4a46-8633-ec8b871290cb" providerId="ADAL" clId="{0EA9CCB3-EE13-224D-BE2F-EF180DDEB663}" dt="2020-06-18T11:46:32.758" v="1082" actId="20577"/>
        <pc:sldMkLst>
          <pc:docMk/>
          <pc:sldMk cId="741746419" sldId="466"/>
        </pc:sldMkLst>
        <pc:spChg chg="mod">
          <ac:chgData name="Carsten Götzinger" userId="d76c11cf-09e0-4a46-8633-ec8b871290cb" providerId="ADAL" clId="{0EA9CCB3-EE13-224D-BE2F-EF180DDEB663}" dt="2020-06-18T11:46:32.758" v="1082" actId="20577"/>
          <ac:spMkLst>
            <pc:docMk/>
            <pc:sldMk cId="741746419" sldId="466"/>
            <ac:spMk id="45" creationId="{645690F1-9184-3546-ACBB-C61800E908FC}"/>
          </ac:spMkLst>
        </pc:spChg>
      </pc:sldChg>
      <pc:sldChg chg="delSp modSp addCm">
        <pc:chgData name="Carsten Götzinger" userId="d76c11cf-09e0-4a46-8633-ec8b871290cb" providerId="ADAL" clId="{0EA9CCB3-EE13-224D-BE2F-EF180DDEB663}" dt="2020-06-17T09:13:03.696" v="199" actId="478"/>
        <pc:sldMkLst>
          <pc:docMk/>
          <pc:sldMk cId="2095913647" sldId="467"/>
        </pc:sldMkLst>
        <pc:spChg chg="mod">
          <ac:chgData name="Carsten Götzinger" userId="d76c11cf-09e0-4a46-8633-ec8b871290cb" providerId="ADAL" clId="{0EA9CCB3-EE13-224D-BE2F-EF180DDEB663}" dt="2020-06-17T09:08:52.177" v="196" actId="6549"/>
          <ac:spMkLst>
            <pc:docMk/>
            <pc:sldMk cId="2095913647" sldId="467"/>
            <ac:spMk id="13" creationId="{ECACC953-D535-DA4C-9B9C-C82530F0665A}"/>
          </ac:spMkLst>
        </pc:spChg>
        <pc:spChg chg="mod">
          <ac:chgData name="Carsten Götzinger" userId="d76c11cf-09e0-4a46-8633-ec8b871290cb" providerId="ADAL" clId="{0EA9CCB3-EE13-224D-BE2F-EF180DDEB663}" dt="2020-06-17T07:49:36.454" v="36" actId="6549"/>
          <ac:spMkLst>
            <pc:docMk/>
            <pc:sldMk cId="2095913647" sldId="467"/>
            <ac:spMk id="43" creationId="{7DCBEF67-62F2-CE4B-BD35-908729E2A2F3}"/>
          </ac:spMkLst>
        </pc:spChg>
        <pc:spChg chg="mod">
          <ac:chgData name="Carsten Götzinger" userId="d76c11cf-09e0-4a46-8633-ec8b871290cb" providerId="ADAL" clId="{0EA9CCB3-EE13-224D-BE2F-EF180DDEB663}" dt="2020-06-17T07:47:53.318" v="6" actId="6549"/>
          <ac:spMkLst>
            <pc:docMk/>
            <pc:sldMk cId="2095913647" sldId="467"/>
            <ac:spMk id="45" creationId="{645690F1-9184-3546-ACBB-C61800E908FC}"/>
          </ac:spMkLst>
        </pc:spChg>
        <pc:spChg chg="del mod">
          <ac:chgData name="Carsten Götzinger" userId="d76c11cf-09e0-4a46-8633-ec8b871290cb" providerId="ADAL" clId="{0EA9CCB3-EE13-224D-BE2F-EF180DDEB663}" dt="2020-06-17T09:13:01.869" v="198" actId="478"/>
          <ac:spMkLst>
            <pc:docMk/>
            <pc:sldMk cId="2095913647" sldId="467"/>
            <ac:spMk id="47" creationId="{E518E5FC-63AE-E140-9C82-1877127D6CA9}"/>
          </ac:spMkLst>
        </pc:spChg>
        <pc:spChg chg="del">
          <ac:chgData name="Carsten Götzinger" userId="d76c11cf-09e0-4a46-8633-ec8b871290cb" providerId="ADAL" clId="{0EA9CCB3-EE13-224D-BE2F-EF180DDEB663}" dt="2020-06-17T09:13:03.696" v="199" actId="478"/>
          <ac:spMkLst>
            <pc:docMk/>
            <pc:sldMk cId="2095913647" sldId="467"/>
            <ac:spMk id="48" creationId="{6338987F-C2D3-BC4F-AAE0-B83B4A8AF5D7}"/>
          </ac:spMkLst>
        </pc:spChg>
        <pc:spChg chg="mod">
          <ac:chgData name="Carsten Götzinger" userId="d76c11cf-09e0-4a46-8633-ec8b871290cb" providerId="ADAL" clId="{0EA9CCB3-EE13-224D-BE2F-EF180DDEB663}" dt="2020-06-17T09:08:46.823" v="195" actId="5793"/>
          <ac:spMkLst>
            <pc:docMk/>
            <pc:sldMk cId="2095913647" sldId="467"/>
            <ac:spMk id="78" creationId="{015C4738-89CA-8340-A0EF-13E3B3DB7730}"/>
          </ac:spMkLst>
        </pc:spChg>
      </pc:sldChg>
      <pc:sldChg chg="modSp">
        <pc:chgData name="Carsten Götzinger" userId="d76c11cf-09e0-4a46-8633-ec8b871290cb" providerId="ADAL" clId="{0EA9CCB3-EE13-224D-BE2F-EF180DDEB663}" dt="2020-06-18T13:02:00.210" v="2328" actId="20577"/>
        <pc:sldMkLst>
          <pc:docMk/>
          <pc:sldMk cId="1273765998" sldId="468"/>
        </pc:sldMkLst>
        <pc:spChg chg="mod">
          <ac:chgData name="Carsten Götzinger" userId="d76c11cf-09e0-4a46-8633-ec8b871290cb" providerId="ADAL" clId="{0EA9CCB3-EE13-224D-BE2F-EF180DDEB663}" dt="2020-06-18T13:02:00.210" v="2328" actId="20577"/>
          <ac:spMkLst>
            <pc:docMk/>
            <pc:sldMk cId="1273765998" sldId="468"/>
            <ac:spMk id="11" creationId="{4D53AD68-D65D-F843-AD92-E57D51FA72A2}"/>
          </ac:spMkLst>
        </pc:spChg>
      </pc:sldChg>
      <pc:sldChg chg="delSp modSp">
        <pc:chgData name="Carsten Götzinger" userId="d76c11cf-09e0-4a46-8633-ec8b871290cb" providerId="ADAL" clId="{0EA9CCB3-EE13-224D-BE2F-EF180DDEB663}" dt="2020-06-18T11:44:56.611" v="1035" actId="1076"/>
        <pc:sldMkLst>
          <pc:docMk/>
          <pc:sldMk cId="1964345577" sldId="469"/>
        </pc:sldMkLst>
        <pc:spChg chg="del mod">
          <ac:chgData name="Carsten Götzinger" userId="d76c11cf-09e0-4a46-8633-ec8b871290cb" providerId="ADAL" clId="{0EA9CCB3-EE13-224D-BE2F-EF180DDEB663}" dt="2020-06-18T11:44:43.020" v="1034" actId="478"/>
          <ac:spMkLst>
            <pc:docMk/>
            <pc:sldMk cId="1964345577" sldId="469"/>
            <ac:spMk id="9" creationId="{E225EC26-BBF5-3D4A-A422-215DAE4B8EE1}"/>
          </ac:spMkLst>
        </pc:spChg>
        <pc:spChg chg="mod">
          <ac:chgData name="Carsten Götzinger" userId="d76c11cf-09e0-4a46-8633-ec8b871290cb" providerId="ADAL" clId="{0EA9CCB3-EE13-224D-BE2F-EF180DDEB663}" dt="2020-06-18T11:44:10.761" v="1030" actId="20577"/>
          <ac:spMkLst>
            <pc:docMk/>
            <pc:sldMk cId="1964345577" sldId="469"/>
            <ac:spMk id="22" creationId="{6457AFE7-C70D-054C-9AF4-E62811FDF412}"/>
          </ac:spMkLst>
        </pc:spChg>
        <pc:spChg chg="mod">
          <ac:chgData name="Carsten Götzinger" userId="d76c11cf-09e0-4a46-8633-ec8b871290cb" providerId="ADAL" clId="{0EA9CCB3-EE13-224D-BE2F-EF180DDEB663}" dt="2020-06-18T11:44:23.860" v="1033" actId="20577"/>
          <ac:spMkLst>
            <pc:docMk/>
            <pc:sldMk cId="1964345577" sldId="469"/>
            <ac:spMk id="23" creationId="{0AC05034-7D6C-D947-90DF-ACBA3CA8D155}"/>
          </ac:spMkLst>
        </pc:spChg>
        <pc:spChg chg="mod">
          <ac:chgData name="Carsten Götzinger" userId="d76c11cf-09e0-4a46-8633-ec8b871290cb" providerId="ADAL" clId="{0EA9CCB3-EE13-224D-BE2F-EF180DDEB663}" dt="2020-06-18T11:44:56.611" v="1035" actId="1076"/>
          <ac:spMkLst>
            <pc:docMk/>
            <pc:sldMk cId="1964345577" sldId="469"/>
            <ac:spMk id="47" creationId="{E518E5FC-63AE-E140-9C82-1877127D6CA9}"/>
          </ac:spMkLst>
        </pc:spChg>
        <pc:spChg chg="mod">
          <ac:chgData name="Carsten Götzinger" userId="d76c11cf-09e0-4a46-8633-ec8b871290cb" providerId="ADAL" clId="{0EA9CCB3-EE13-224D-BE2F-EF180DDEB663}" dt="2020-06-17T09:13:28.687" v="200" actId="207"/>
          <ac:spMkLst>
            <pc:docMk/>
            <pc:sldMk cId="1964345577" sldId="469"/>
            <ac:spMk id="48" creationId="{6338987F-C2D3-BC4F-AAE0-B83B4A8AF5D7}"/>
          </ac:spMkLst>
        </pc:spChg>
      </pc:sldChg>
      <pc:sldChg chg="del">
        <pc:chgData name="Carsten Götzinger" userId="d76c11cf-09e0-4a46-8633-ec8b871290cb" providerId="ADAL" clId="{0EA9CCB3-EE13-224D-BE2F-EF180DDEB663}" dt="2020-06-18T13:07:51.235" v="2332" actId="2696"/>
        <pc:sldMkLst>
          <pc:docMk/>
          <pc:sldMk cId="377368017" sldId="470"/>
        </pc:sldMkLst>
      </pc:sldChg>
      <pc:sldChg chg="modSp new ord">
        <pc:chgData name="Carsten Götzinger" userId="d76c11cf-09e0-4a46-8633-ec8b871290cb" providerId="ADAL" clId="{0EA9CCB3-EE13-224D-BE2F-EF180DDEB663}" dt="2020-06-17T09:37:19.495" v="323"/>
        <pc:sldMkLst>
          <pc:docMk/>
          <pc:sldMk cId="3975735024" sldId="471"/>
        </pc:sldMkLst>
        <pc:spChg chg="mod">
          <ac:chgData name="Carsten Götzinger" userId="d76c11cf-09e0-4a46-8633-ec8b871290cb" providerId="ADAL" clId="{0EA9CCB3-EE13-224D-BE2F-EF180DDEB663}" dt="2020-06-17T09:37:13.898" v="322" actId="5793"/>
          <ac:spMkLst>
            <pc:docMk/>
            <pc:sldMk cId="3975735024" sldId="471"/>
            <ac:spMk id="3" creationId="{78ED84D8-C768-9546-B309-A11C49A4439C}"/>
          </ac:spMkLst>
        </pc:spChg>
      </pc:sldChg>
      <pc:sldChg chg="del">
        <pc:chgData name="Carsten Götzinger" userId="d76c11cf-09e0-4a46-8633-ec8b871290cb" providerId="ADAL" clId="{0EA9CCB3-EE13-224D-BE2F-EF180DDEB663}" dt="2020-06-18T13:07:51.279" v="2333" actId="2696"/>
        <pc:sldMkLst>
          <pc:docMk/>
          <pc:sldMk cId="2725943900" sldId="472"/>
        </pc:sldMkLst>
      </pc:sldChg>
      <pc:sldChg chg="addSp delSp modSp">
        <pc:chgData name="Carsten Götzinger" userId="d76c11cf-09e0-4a46-8633-ec8b871290cb" providerId="ADAL" clId="{0EA9CCB3-EE13-224D-BE2F-EF180DDEB663}" dt="2020-06-18T13:06:53.645" v="2329" actId="207"/>
        <pc:sldMkLst>
          <pc:docMk/>
          <pc:sldMk cId="1550269769" sldId="473"/>
        </pc:sldMkLst>
        <pc:spChg chg="mod">
          <ac:chgData name="Carsten Götzinger" userId="d76c11cf-09e0-4a46-8633-ec8b871290cb" providerId="ADAL" clId="{0EA9CCB3-EE13-224D-BE2F-EF180DDEB663}" dt="2020-06-18T11:45:50.536" v="1070" actId="1036"/>
          <ac:spMkLst>
            <pc:docMk/>
            <pc:sldMk cId="1550269769" sldId="473"/>
            <ac:spMk id="13" creationId="{ECACC953-D535-DA4C-9B9C-C82530F0665A}"/>
          </ac:spMkLst>
        </pc:spChg>
        <pc:spChg chg="del">
          <ac:chgData name="Carsten Götzinger" userId="d76c11cf-09e0-4a46-8633-ec8b871290cb" providerId="ADAL" clId="{0EA9CCB3-EE13-224D-BE2F-EF180DDEB663}" dt="2020-06-18T11:45:38.662" v="1042" actId="478"/>
          <ac:spMkLst>
            <pc:docMk/>
            <pc:sldMk cId="1550269769" sldId="473"/>
            <ac:spMk id="14" creationId="{41DF504C-AC1D-8643-8E9E-64F79CDADAB8}"/>
          </ac:spMkLst>
        </pc:spChg>
        <pc:spChg chg="add mod">
          <ac:chgData name="Carsten Götzinger" userId="d76c11cf-09e0-4a46-8633-ec8b871290cb" providerId="ADAL" clId="{0EA9CCB3-EE13-224D-BE2F-EF180DDEB663}" dt="2020-06-18T11:45:33.585" v="1041" actId="20577"/>
          <ac:spMkLst>
            <pc:docMk/>
            <pc:sldMk cId="1550269769" sldId="473"/>
            <ac:spMk id="15" creationId="{E1CA4928-8871-EC4A-975E-9A6883C3458E}"/>
          </ac:spMkLst>
        </pc:spChg>
        <pc:spChg chg="mod">
          <ac:chgData name="Carsten Götzinger" userId="d76c11cf-09e0-4a46-8633-ec8b871290cb" providerId="ADAL" clId="{0EA9CCB3-EE13-224D-BE2F-EF180DDEB663}" dt="2020-06-18T13:06:53.645" v="2329" actId="207"/>
          <ac:spMkLst>
            <pc:docMk/>
            <pc:sldMk cId="1550269769" sldId="473"/>
            <ac:spMk id="43" creationId="{7DCBEF67-62F2-CE4B-BD35-908729E2A2F3}"/>
          </ac:spMkLst>
        </pc:spChg>
        <pc:spChg chg="mod">
          <ac:chgData name="Carsten Götzinger" userId="d76c11cf-09e0-4a46-8633-ec8b871290cb" providerId="ADAL" clId="{0EA9CCB3-EE13-224D-BE2F-EF180DDEB663}" dt="2020-06-18T12:13:15.326" v="1617" actId="20577"/>
          <ac:spMkLst>
            <pc:docMk/>
            <pc:sldMk cId="1550269769" sldId="473"/>
            <ac:spMk id="45" creationId="{645690F1-9184-3546-ACBB-C61800E908FC}"/>
          </ac:spMkLst>
        </pc:spChg>
      </pc:sldChg>
      <pc:sldChg chg="modSp">
        <pc:chgData name="Carsten Götzinger" userId="d76c11cf-09e0-4a46-8633-ec8b871290cb" providerId="ADAL" clId="{0EA9CCB3-EE13-224D-BE2F-EF180DDEB663}" dt="2020-06-18T12:32:47.370" v="1741" actId="20577"/>
        <pc:sldMkLst>
          <pc:docMk/>
          <pc:sldMk cId="3281606617" sldId="474"/>
        </pc:sldMkLst>
        <pc:spChg chg="mod">
          <ac:chgData name="Carsten Götzinger" userId="d76c11cf-09e0-4a46-8633-ec8b871290cb" providerId="ADAL" clId="{0EA9CCB3-EE13-224D-BE2F-EF180DDEB663}" dt="2020-06-18T12:12:00.278" v="1607" actId="20577"/>
          <ac:spMkLst>
            <pc:docMk/>
            <pc:sldMk cId="3281606617" sldId="474"/>
            <ac:spMk id="3" creationId="{7AAE4CAF-26D5-44BC-9858-B382D8962D0F}"/>
          </ac:spMkLst>
        </pc:spChg>
        <pc:spChg chg="mod">
          <ac:chgData name="Carsten Götzinger" userId="d76c11cf-09e0-4a46-8633-ec8b871290cb" providerId="ADAL" clId="{0EA9CCB3-EE13-224D-BE2F-EF180DDEB663}" dt="2020-06-18T12:32:47.370" v="1741" actId="20577"/>
          <ac:spMkLst>
            <pc:docMk/>
            <pc:sldMk cId="3281606617" sldId="474"/>
            <ac:spMk id="47" creationId="{E518E5FC-63AE-E140-9C82-1877127D6CA9}"/>
          </ac:spMkLst>
        </pc:spChg>
      </pc:sldChg>
      <pc:sldChg chg="modSp">
        <pc:chgData name="Carsten Götzinger" userId="d76c11cf-09e0-4a46-8633-ec8b871290cb" providerId="ADAL" clId="{0EA9CCB3-EE13-224D-BE2F-EF180DDEB663}" dt="2020-06-18T12:44:06.083" v="2200" actId="114"/>
        <pc:sldMkLst>
          <pc:docMk/>
          <pc:sldMk cId="593858410" sldId="475"/>
        </pc:sldMkLst>
        <pc:spChg chg="mod">
          <ac:chgData name="Carsten Götzinger" userId="d76c11cf-09e0-4a46-8633-ec8b871290cb" providerId="ADAL" clId="{0EA9CCB3-EE13-224D-BE2F-EF180DDEB663}" dt="2020-06-18T12:41:53.880" v="2115" actId="14100"/>
          <ac:spMkLst>
            <pc:docMk/>
            <pc:sldMk cId="593858410" sldId="475"/>
            <ac:spMk id="11" creationId="{9AE20FE3-A98B-47A0-9FB5-88C5695B515A}"/>
          </ac:spMkLst>
        </pc:spChg>
        <pc:spChg chg="mod">
          <ac:chgData name="Carsten Götzinger" userId="d76c11cf-09e0-4a46-8633-ec8b871290cb" providerId="ADAL" clId="{0EA9CCB3-EE13-224D-BE2F-EF180DDEB663}" dt="2020-06-18T12:13:54.626" v="1630" actId="20577"/>
          <ac:spMkLst>
            <pc:docMk/>
            <pc:sldMk cId="593858410" sldId="475"/>
            <ac:spMk id="12" creationId="{171A8D6F-3EB8-43C4-A273-210F3A5A5030}"/>
          </ac:spMkLst>
        </pc:spChg>
        <pc:spChg chg="mod">
          <ac:chgData name="Carsten Götzinger" userId="d76c11cf-09e0-4a46-8633-ec8b871290cb" providerId="ADAL" clId="{0EA9CCB3-EE13-224D-BE2F-EF180DDEB663}" dt="2020-06-18T12:41:12.596" v="2099" actId="1036"/>
          <ac:spMkLst>
            <pc:docMk/>
            <pc:sldMk cId="593858410" sldId="475"/>
            <ac:spMk id="15" creationId="{CD5C008A-DA90-477E-BFF9-34F385B16DA0}"/>
          </ac:spMkLst>
        </pc:spChg>
        <pc:spChg chg="mod">
          <ac:chgData name="Carsten Götzinger" userId="d76c11cf-09e0-4a46-8633-ec8b871290cb" providerId="ADAL" clId="{0EA9CCB3-EE13-224D-BE2F-EF180DDEB663}" dt="2020-06-18T12:41:44.384" v="2109" actId="1036"/>
          <ac:spMkLst>
            <pc:docMk/>
            <pc:sldMk cId="593858410" sldId="475"/>
            <ac:spMk id="16" creationId="{96FCA48F-FB09-4A59-B8C6-0507EB00FA8F}"/>
          </ac:spMkLst>
        </pc:spChg>
        <pc:spChg chg="mod">
          <ac:chgData name="Carsten Götzinger" userId="d76c11cf-09e0-4a46-8633-ec8b871290cb" providerId="ADAL" clId="{0EA9CCB3-EE13-224D-BE2F-EF180DDEB663}" dt="2020-06-18T12:42:00.385" v="2116" actId="14100"/>
          <ac:spMkLst>
            <pc:docMk/>
            <pc:sldMk cId="593858410" sldId="475"/>
            <ac:spMk id="17" creationId="{A81AC762-F8A5-4E02-951D-3BB79621CC52}"/>
          </ac:spMkLst>
        </pc:spChg>
        <pc:spChg chg="mod">
          <ac:chgData name="Carsten Götzinger" userId="d76c11cf-09e0-4a46-8633-ec8b871290cb" providerId="ADAL" clId="{0EA9CCB3-EE13-224D-BE2F-EF180DDEB663}" dt="2020-06-18T12:44:06.083" v="2200" actId="114"/>
          <ac:spMkLst>
            <pc:docMk/>
            <pc:sldMk cId="593858410" sldId="475"/>
            <ac:spMk id="47" creationId="{E518E5FC-63AE-E140-9C82-1877127D6CA9}"/>
          </ac:spMkLst>
        </pc:spChg>
      </pc:sldChg>
      <pc:sldChg chg="delSp modSp add del">
        <pc:chgData name="Carsten Götzinger" userId="d76c11cf-09e0-4a46-8633-ec8b871290cb" providerId="ADAL" clId="{0EA9CCB3-EE13-224D-BE2F-EF180DDEB663}" dt="2020-06-18T12:34:27.394" v="1742" actId="2696"/>
        <pc:sldMkLst>
          <pc:docMk/>
          <pc:sldMk cId="3979824119" sldId="476"/>
        </pc:sldMkLst>
        <pc:spChg chg="mod">
          <ac:chgData name="Carsten Götzinger" userId="d76c11cf-09e0-4a46-8633-ec8b871290cb" providerId="ADAL" clId="{0EA9CCB3-EE13-224D-BE2F-EF180DDEB663}" dt="2020-06-18T12:02:17.529" v="1120" actId="20577"/>
          <ac:spMkLst>
            <pc:docMk/>
            <pc:sldMk cId="3979824119" sldId="476"/>
            <ac:spMk id="3" creationId="{7AAE4CAF-26D5-44BC-9858-B382D8962D0F}"/>
          </ac:spMkLst>
        </pc:spChg>
        <pc:spChg chg="del">
          <ac:chgData name="Carsten Götzinger" userId="d76c11cf-09e0-4a46-8633-ec8b871290cb" providerId="ADAL" clId="{0EA9CCB3-EE13-224D-BE2F-EF180DDEB663}" dt="2020-06-18T12:02:21.334" v="1121" actId="478"/>
          <ac:spMkLst>
            <pc:docMk/>
            <pc:sldMk cId="3979824119" sldId="476"/>
            <ac:spMk id="5" creationId="{793E2DD6-5DA1-4B2A-B6F9-6B65D6BEDDB3}"/>
          </ac:spMkLst>
        </pc:spChg>
      </pc:sldChg>
      <pc:sldChg chg="delSp modSp add del">
        <pc:chgData name="Carsten Götzinger" userId="d76c11cf-09e0-4a46-8633-ec8b871290cb" providerId="ADAL" clId="{0EA9CCB3-EE13-224D-BE2F-EF180DDEB663}" dt="2020-06-18T12:34:27.432" v="1743" actId="2696"/>
        <pc:sldMkLst>
          <pc:docMk/>
          <pc:sldMk cId="2316860536" sldId="477"/>
        </pc:sldMkLst>
        <pc:spChg chg="del">
          <ac:chgData name="Carsten Götzinger" userId="d76c11cf-09e0-4a46-8633-ec8b871290cb" providerId="ADAL" clId="{0EA9CCB3-EE13-224D-BE2F-EF180DDEB663}" dt="2020-06-18T12:02:27.099" v="1122" actId="478"/>
          <ac:spMkLst>
            <pc:docMk/>
            <pc:sldMk cId="2316860536" sldId="477"/>
            <ac:spMk id="11" creationId="{9AE20FE3-A98B-47A0-9FB5-88C5695B515A}"/>
          </ac:spMkLst>
        </pc:spChg>
        <pc:spChg chg="mod">
          <ac:chgData name="Carsten Götzinger" userId="d76c11cf-09e0-4a46-8633-ec8b871290cb" providerId="ADAL" clId="{0EA9CCB3-EE13-224D-BE2F-EF180DDEB663}" dt="2020-06-18T12:05:16.553" v="1413" actId="6549"/>
          <ac:spMkLst>
            <pc:docMk/>
            <pc:sldMk cId="2316860536" sldId="477"/>
            <ac:spMk id="12" creationId="{171A8D6F-3EB8-43C4-A273-210F3A5A5030}"/>
          </ac:spMkLst>
        </pc:spChg>
        <pc:spChg chg="del">
          <ac:chgData name="Carsten Götzinger" userId="d76c11cf-09e0-4a46-8633-ec8b871290cb" providerId="ADAL" clId="{0EA9CCB3-EE13-224D-BE2F-EF180DDEB663}" dt="2020-06-18T12:02:27.099" v="1122" actId="478"/>
          <ac:spMkLst>
            <pc:docMk/>
            <pc:sldMk cId="2316860536" sldId="477"/>
            <ac:spMk id="15" creationId="{CD5C008A-DA90-477E-BFF9-34F385B16DA0}"/>
          </ac:spMkLst>
        </pc:spChg>
        <pc:spChg chg="del">
          <ac:chgData name="Carsten Götzinger" userId="d76c11cf-09e0-4a46-8633-ec8b871290cb" providerId="ADAL" clId="{0EA9CCB3-EE13-224D-BE2F-EF180DDEB663}" dt="2020-06-18T12:02:27.099" v="1122" actId="478"/>
          <ac:spMkLst>
            <pc:docMk/>
            <pc:sldMk cId="2316860536" sldId="477"/>
            <ac:spMk id="16" creationId="{96FCA48F-FB09-4A59-B8C6-0507EB00FA8F}"/>
          </ac:spMkLst>
        </pc:spChg>
        <pc:spChg chg="del">
          <ac:chgData name="Carsten Götzinger" userId="d76c11cf-09e0-4a46-8633-ec8b871290cb" providerId="ADAL" clId="{0EA9CCB3-EE13-224D-BE2F-EF180DDEB663}" dt="2020-06-18T12:02:27.099" v="1122" actId="478"/>
          <ac:spMkLst>
            <pc:docMk/>
            <pc:sldMk cId="2316860536" sldId="477"/>
            <ac:spMk id="17" creationId="{A81AC762-F8A5-4E02-951D-3BB79621CC52}"/>
          </ac:spMkLst>
        </pc:spChg>
        <pc:spChg chg="mod">
          <ac:chgData name="Carsten Götzinger" userId="d76c11cf-09e0-4a46-8633-ec8b871290cb" providerId="ADAL" clId="{0EA9CCB3-EE13-224D-BE2F-EF180DDEB663}" dt="2020-06-18T12:07:23.301" v="1555" actId="20577"/>
          <ac:spMkLst>
            <pc:docMk/>
            <pc:sldMk cId="2316860536" sldId="477"/>
            <ac:spMk id="47" creationId="{E518E5FC-63AE-E140-9C82-1877127D6CA9}"/>
          </ac:spMkLst>
        </pc:spChg>
      </pc:sldChg>
    </pc:docChg>
  </pc:docChgLst>
  <pc:docChgLst>
    <pc:chgData name="Carsten Götzinger" userId="d76c11cf-09e0-4a46-8633-ec8b871290cb" providerId="ADAL" clId="{B92C5A57-F4FA-1040-8601-E08CD7A1545F}"/>
    <pc:docChg chg="undo custSel addSld modSld">
      <pc:chgData name="Carsten Götzinger" userId="d76c11cf-09e0-4a46-8633-ec8b871290cb" providerId="ADAL" clId="{B92C5A57-F4FA-1040-8601-E08CD7A1545F}" dt="2020-05-15T09:33:44.906" v="334" actId="20577"/>
      <pc:docMkLst>
        <pc:docMk/>
      </pc:docMkLst>
      <pc:sldChg chg="addSp modSp">
        <pc:chgData name="Carsten Götzinger" userId="d76c11cf-09e0-4a46-8633-ec8b871290cb" providerId="ADAL" clId="{B92C5A57-F4FA-1040-8601-E08CD7A1545F}" dt="2020-05-15T09:28:25.649" v="122" actId="1076"/>
        <pc:sldMkLst>
          <pc:docMk/>
          <pc:sldMk cId="367587631" sldId="264"/>
        </pc:sldMkLst>
        <pc:picChg chg="add mod">
          <ac:chgData name="Carsten Götzinger" userId="d76c11cf-09e0-4a46-8633-ec8b871290cb" providerId="ADAL" clId="{B92C5A57-F4FA-1040-8601-E08CD7A1545F}" dt="2020-05-15T09:28:25.649" v="122" actId="1076"/>
          <ac:picMkLst>
            <pc:docMk/>
            <pc:sldMk cId="367587631" sldId="264"/>
            <ac:picMk id="3" creationId="{C7847AA6-332D-DE4C-AAD4-E7FFD8BDE4B7}"/>
          </ac:picMkLst>
        </pc:picChg>
      </pc:sldChg>
      <pc:sldChg chg="addSp modSp">
        <pc:chgData name="Carsten Götzinger" userId="d76c11cf-09e0-4a46-8633-ec8b871290cb" providerId="ADAL" clId="{B92C5A57-F4FA-1040-8601-E08CD7A1545F}" dt="2020-05-15T09:27:20.115" v="118" actId="1038"/>
        <pc:sldMkLst>
          <pc:docMk/>
          <pc:sldMk cId="178770495" sldId="362"/>
        </pc:sldMkLst>
        <pc:spChg chg="mod">
          <ac:chgData name="Carsten Götzinger" userId="d76c11cf-09e0-4a46-8633-ec8b871290cb" providerId="ADAL" clId="{B92C5A57-F4FA-1040-8601-E08CD7A1545F}" dt="2020-05-15T09:27:15.846" v="112" actId="164"/>
          <ac:spMkLst>
            <pc:docMk/>
            <pc:sldMk cId="178770495" sldId="362"/>
            <ac:spMk id="7" creationId="{FDAFBBB1-2BA8-E643-BBF8-21C8A5B50E3F}"/>
          </ac:spMkLst>
        </pc:spChg>
        <pc:spChg chg="mod">
          <ac:chgData name="Carsten Götzinger" userId="d76c11cf-09e0-4a46-8633-ec8b871290cb" providerId="ADAL" clId="{B92C5A57-F4FA-1040-8601-E08CD7A1545F}" dt="2020-05-15T09:27:02.552" v="107" actId="164"/>
          <ac:spMkLst>
            <pc:docMk/>
            <pc:sldMk cId="178770495" sldId="362"/>
            <ac:spMk id="20" creationId="{766CAA2D-5384-A74C-A3E2-197A56A85635}"/>
          </ac:spMkLst>
        </pc:spChg>
        <pc:spChg chg="mod">
          <ac:chgData name="Carsten Götzinger" userId="d76c11cf-09e0-4a46-8633-ec8b871290cb" providerId="ADAL" clId="{B92C5A57-F4FA-1040-8601-E08CD7A1545F}" dt="2020-05-15T09:27:02.552" v="107" actId="164"/>
          <ac:spMkLst>
            <pc:docMk/>
            <pc:sldMk cId="178770495" sldId="362"/>
            <ac:spMk id="21" creationId="{E55AA9F7-6F0A-2146-AB19-7E23013113F7}"/>
          </ac:spMkLst>
        </pc:spChg>
        <pc:spChg chg="mod">
          <ac:chgData name="Carsten Götzinger" userId="d76c11cf-09e0-4a46-8633-ec8b871290cb" providerId="ADAL" clId="{B92C5A57-F4FA-1040-8601-E08CD7A1545F}" dt="2020-05-15T09:27:15.846" v="112" actId="164"/>
          <ac:spMkLst>
            <pc:docMk/>
            <pc:sldMk cId="178770495" sldId="362"/>
            <ac:spMk id="22" creationId="{9F77A132-6747-DD4E-BF52-0E3CF1961F19}"/>
          </ac:spMkLst>
        </pc:spChg>
        <pc:spChg chg="mod">
          <ac:chgData name="Carsten Götzinger" userId="d76c11cf-09e0-4a46-8633-ec8b871290cb" providerId="ADAL" clId="{B92C5A57-F4FA-1040-8601-E08CD7A1545F}" dt="2020-05-15T09:27:02.552" v="107" actId="164"/>
          <ac:spMkLst>
            <pc:docMk/>
            <pc:sldMk cId="178770495" sldId="362"/>
            <ac:spMk id="27" creationId="{789B2079-0B06-D949-858C-9F823629619F}"/>
          </ac:spMkLst>
        </pc:spChg>
        <pc:spChg chg="mod">
          <ac:chgData name="Carsten Götzinger" userId="d76c11cf-09e0-4a46-8633-ec8b871290cb" providerId="ADAL" clId="{B92C5A57-F4FA-1040-8601-E08CD7A1545F}" dt="2020-05-15T09:27:02.552" v="107" actId="164"/>
          <ac:spMkLst>
            <pc:docMk/>
            <pc:sldMk cId="178770495" sldId="362"/>
            <ac:spMk id="28" creationId="{B790A585-07CF-B343-993B-B8C5B94D3307}"/>
          </ac:spMkLst>
        </pc:spChg>
        <pc:spChg chg="add mod">
          <ac:chgData name="Carsten Götzinger" userId="d76c11cf-09e0-4a46-8633-ec8b871290cb" providerId="ADAL" clId="{B92C5A57-F4FA-1040-8601-E08CD7A1545F}" dt="2020-05-15T09:27:02.552" v="107" actId="164"/>
          <ac:spMkLst>
            <pc:docMk/>
            <pc:sldMk cId="178770495" sldId="362"/>
            <ac:spMk id="29" creationId="{FE2E35C0-FA50-A646-8443-7D2F361B6769}"/>
          </ac:spMkLst>
        </pc:spChg>
        <pc:spChg chg="mod">
          <ac:chgData name="Carsten Götzinger" userId="d76c11cf-09e0-4a46-8633-ec8b871290cb" providerId="ADAL" clId="{B92C5A57-F4FA-1040-8601-E08CD7A1545F}" dt="2020-05-15T09:27:02.552" v="107" actId="164"/>
          <ac:spMkLst>
            <pc:docMk/>
            <pc:sldMk cId="178770495" sldId="362"/>
            <ac:spMk id="30" creationId="{00DCA6D2-5ADD-044A-A62B-DA60FD307BFB}"/>
          </ac:spMkLst>
        </pc:spChg>
        <pc:spChg chg="mod">
          <ac:chgData name="Carsten Götzinger" userId="d76c11cf-09e0-4a46-8633-ec8b871290cb" providerId="ADAL" clId="{B92C5A57-F4FA-1040-8601-E08CD7A1545F}" dt="2020-05-15T09:27:02.552" v="107" actId="164"/>
          <ac:spMkLst>
            <pc:docMk/>
            <pc:sldMk cId="178770495" sldId="362"/>
            <ac:spMk id="31" creationId="{467F3963-F29A-714E-A94E-420DBE41CDC3}"/>
          </ac:spMkLst>
        </pc:spChg>
        <pc:spChg chg="mod">
          <ac:chgData name="Carsten Götzinger" userId="d76c11cf-09e0-4a46-8633-ec8b871290cb" providerId="ADAL" clId="{B92C5A57-F4FA-1040-8601-E08CD7A1545F}" dt="2020-05-15T09:27:02.552" v="107" actId="164"/>
          <ac:spMkLst>
            <pc:docMk/>
            <pc:sldMk cId="178770495" sldId="362"/>
            <ac:spMk id="32" creationId="{2B979C2D-AE9C-EC42-B3D7-7A5BEA2936E0}"/>
          </ac:spMkLst>
        </pc:spChg>
        <pc:spChg chg="mod">
          <ac:chgData name="Carsten Götzinger" userId="d76c11cf-09e0-4a46-8633-ec8b871290cb" providerId="ADAL" clId="{B92C5A57-F4FA-1040-8601-E08CD7A1545F}" dt="2020-05-15T09:27:02.552" v="107" actId="164"/>
          <ac:spMkLst>
            <pc:docMk/>
            <pc:sldMk cId="178770495" sldId="362"/>
            <ac:spMk id="33" creationId="{B8CBDA1E-F036-044D-A7CD-9B218A74EFB3}"/>
          </ac:spMkLst>
        </pc:spChg>
        <pc:grpChg chg="add mod">
          <ac:chgData name="Carsten Götzinger" userId="d76c11cf-09e0-4a46-8633-ec8b871290cb" providerId="ADAL" clId="{B92C5A57-F4FA-1040-8601-E08CD7A1545F}" dt="2020-05-15T09:27:15.846" v="112" actId="164"/>
          <ac:grpSpMkLst>
            <pc:docMk/>
            <pc:sldMk cId="178770495" sldId="362"/>
            <ac:grpSpMk id="4" creationId="{8CFC4957-B465-E34E-AA0C-A5F0596BF5CF}"/>
          </ac:grpSpMkLst>
        </pc:grpChg>
        <pc:grpChg chg="add mod">
          <ac:chgData name="Carsten Götzinger" userId="d76c11cf-09e0-4a46-8633-ec8b871290cb" providerId="ADAL" clId="{B92C5A57-F4FA-1040-8601-E08CD7A1545F}" dt="2020-05-15T09:27:20.115" v="118" actId="1038"/>
          <ac:grpSpMkLst>
            <pc:docMk/>
            <pc:sldMk cId="178770495" sldId="362"/>
            <ac:grpSpMk id="5" creationId="{B088FAA1-7469-CC40-9A59-F971D16A13FC}"/>
          </ac:grpSpMkLst>
        </pc:grpChg>
        <pc:grpChg chg="mod">
          <ac:chgData name="Carsten Götzinger" userId="d76c11cf-09e0-4a46-8633-ec8b871290cb" providerId="ADAL" clId="{B92C5A57-F4FA-1040-8601-E08CD7A1545F}" dt="2020-05-15T09:27:02.552" v="107" actId="164"/>
          <ac:grpSpMkLst>
            <pc:docMk/>
            <pc:sldMk cId="178770495" sldId="362"/>
            <ac:grpSpMk id="34" creationId="{8FF8D404-EEE8-704F-BB73-D182AFA579AC}"/>
          </ac:grpSpMkLst>
        </pc:grpChg>
        <pc:grpChg chg="mod">
          <ac:chgData name="Carsten Götzinger" userId="d76c11cf-09e0-4a46-8633-ec8b871290cb" providerId="ADAL" clId="{B92C5A57-F4FA-1040-8601-E08CD7A1545F}" dt="2020-05-15T09:27:02.552" v="107" actId="164"/>
          <ac:grpSpMkLst>
            <pc:docMk/>
            <pc:sldMk cId="178770495" sldId="362"/>
            <ac:grpSpMk id="35" creationId="{489C2FBF-4D94-DC4C-8015-C36822B5483C}"/>
          </ac:grpSpMkLst>
        </pc:grpChg>
      </pc:sldChg>
      <pc:sldChg chg="modTransition">
        <pc:chgData name="Carsten Götzinger" userId="d76c11cf-09e0-4a46-8633-ec8b871290cb" providerId="ADAL" clId="{B92C5A57-F4FA-1040-8601-E08CD7A1545F}" dt="2020-05-15T09:23:12.387" v="39"/>
        <pc:sldMkLst>
          <pc:docMk/>
          <pc:sldMk cId="4029562736" sldId="364"/>
        </pc:sldMkLst>
      </pc:sldChg>
      <pc:sldChg chg="modTransition">
        <pc:chgData name="Carsten Götzinger" userId="d76c11cf-09e0-4a46-8633-ec8b871290cb" providerId="ADAL" clId="{B92C5A57-F4FA-1040-8601-E08CD7A1545F}" dt="2020-05-15T09:23:46.036" v="40"/>
        <pc:sldMkLst>
          <pc:docMk/>
          <pc:sldMk cId="2305359597" sldId="378"/>
        </pc:sldMkLst>
      </pc:sldChg>
      <pc:sldChg chg="modTransition">
        <pc:chgData name="Carsten Götzinger" userId="d76c11cf-09e0-4a46-8633-ec8b871290cb" providerId="ADAL" clId="{B92C5A57-F4FA-1040-8601-E08CD7A1545F}" dt="2020-05-15T09:23:46.036" v="40"/>
        <pc:sldMkLst>
          <pc:docMk/>
          <pc:sldMk cId="2187580925" sldId="392"/>
        </pc:sldMkLst>
      </pc:sldChg>
      <pc:sldChg chg="addSp delSp modSp">
        <pc:chgData name="Carsten Götzinger" userId="d76c11cf-09e0-4a46-8633-ec8b871290cb" providerId="ADAL" clId="{B92C5A57-F4FA-1040-8601-E08CD7A1545F}" dt="2020-05-15T09:30:15.470" v="131" actId="1076"/>
        <pc:sldMkLst>
          <pc:docMk/>
          <pc:sldMk cId="1307960654" sldId="448"/>
        </pc:sldMkLst>
        <pc:spChg chg="add del mod">
          <ac:chgData name="Carsten Götzinger" userId="d76c11cf-09e0-4a46-8633-ec8b871290cb" providerId="ADAL" clId="{B92C5A57-F4FA-1040-8601-E08CD7A1545F}" dt="2020-05-15T09:29:33.118" v="123" actId="478"/>
          <ac:spMkLst>
            <pc:docMk/>
            <pc:sldMk cId="1307960654" sldId="448"/>
            <ac:spMk id="5" creationId="{90340EAB-312F-4A45-968F-D6865C1A1C62}"/>
          </ac:spMkLst>
        </pc:spChg>
        <pc:spChg chg="add mod">
          <ac:chgData name="Carsten Götzinger" userId="d76c11cf-09e0-4a46-8633-ec8b871290cb" providerId="ADAL" clId="{B92C5A57-F4FA-1040-8601-E08CD7A1545F}" dt="2020-05-15T09:30:00.395" v="129" actId="1076"/>
          <ac:spMkLst>
            <pc:docMk/>
            <pc:sldMk cId="1307960654" sldId="448"/>
            <ac:spMk id="42" creationId="{A45A0CAB-407D-4C4D-961F-30F904727F02}"/>
          </ac:spMkLst>
        </pc:spChg>
        <pc:spChg chg="mod">
          <ac:chgData name="Carsten Götzinger" userId="d76c11cf-09e0-4a46-8633-ec8b871290cb" providerId="ADAL" clId="{B92C5A57-F4FA-1040-8601-E08CD7A1545F}" dt="2020-05-15T09:22:54.614" v="38" actId="20577"/>
          <ac:spMkLst>
            <pc:docMk/>
            <pc:sldMk cId="1307960654" sldId="448"/>
            <ac:spMk id="45" creationId="{645690F1-9184-3546-ACBB-C61800E908FC}"/>
          </ac:spMkLst>
        </pc:spChg>
        <pc:spChg chg="add mod">
          <ac:chgData name="Carsten Götzinger" userId="d76c11cf-09e0-4a46-8633-ec8b871290cb" providerId="ADAL" clId="{B92C5A57-F4FA-1040-8601-E08CD7A1545F}" dt="2020-05-15T09:30:00.395" v="129" actId="1076"/>
          <ac:spMkLst>
            <pc:docMk/>
            <pc:sldMk cId="1307960654" sldId="448"/>
            <ac:spMk id="48" creationId="{0B097DC2-53FD-4F44-8190-4B6CA962C3BA}"/>
          </ac:spMkLst>
        </pc:spChg>
        <pc:spChg chg="del">
          <ac:chgData name="Carsten Götzinger" userId="d76c11cf-09e0-4a46-8633-ec8b871290cb" providerId="ADAL" clId="{B92C5A57-F4FA-1040-8601-E08CD7A1545F}" dt="2020-05-15T09:29:37.574" v="126" actId="478"/>
          <ac:spMkLst>
            <pc:docMk/>
            <pc:sldMk cId="1307960654" sldId="448"/>
            <ac:spMk id="49" creationId="{498A8F14-EEB5-0F48-B960-E65DCF1F453C}"/>
          </ac:spMkLst>
        </pc:spChg>
        <pc:spChg chg="del">
          <ac:chgData name="Carsten Götzinger" userId="d76c11cf-09e0-4a46-8633-ec8b871290cb" providerId="ADAL" clId="{B92C5A57-F4FA-1040-8601-E08CD7A1545F}" dt="2020-05-15T09:29:39.251" v="127" actId="478"/>
          <ac:spMkLst>
            <pc:docMk/>
            <pc:sldMk cId="1307960654" sldId="448"/>
            <ac:spMk id="50" creationId="{6740E459-2AE9-4742-B3C0-1D5FACF5EBC6}"/>
          </ac:spMkLst>
        </pc:spChg>
        <pc:spChg chg="del">
          <ac:chgData name="Carsten Götzinger" userId="d76c11cf-09e0-4a46-8633-ec8b871290cb" providerId="ADAL" clId="{B92C5A57-F4FA-1040-8601-E08CD7A1545F}" dt="2020-05-15T09:29:36.133" v="125" actId="478"/>
          <ac:spMkLst>
            <pc:docMk/>
            <pc:sldMk cId="1307960654" sldId="448"/>
            <ac:spMk id="51" creationId="{99ED1D72-8A87-8541-8F4E-87EF338447C3}"/>
          </ac:spMkLst>
        </pc:spChg>
        <pc:spChg chg="add mod">
          <ac:chgData name="Carsten Götzinger" userId="d76c11cf-09e0-4a46-8633-ec8b871290cb" providerId="ADAL" clId="{B92C5A57-F4FA-1040-8601-E08CD7A1545F}" dt="2020-05-15T09:30:00.395" v="129" actId="1076"/>
          <ac:spMkLst>
            <pc:docMk/>
            <pc:sldMk cId="1307960654" sldId="448"/>
            <ac:spMk id="52" creationId="{AC2490CF-3822-8A4E-BB70-2DD5E1A4C3AA}"/>
          </ac:spMkLst>
        </pc:spChg>
        <pc:picChg chg="del">
          <ac:chgData name="Carsten Götzinger" userId="d76c11cf-09e0-4a46-8633-ec8b871290cb" providerId="ADAL" clId="{B92C5A57-F4FA-1040-8601-E08CD7A1545F}" dt="2020-05-15T09:29:34.397" v="124" actId="478"/>
          <ac:picMkLst>
            <pc:docMk/>
            <pc:sldMk cId="1307960654" sldId="448"/>
            <ac:picMk id="37" creationId="{18FF17AE-CF09-9949-BE37-732FA2C7839E}"/>
          </ac:picMkLst>
        </pc:picChg>
        <pc:picChg chg="add mod">
          <ac:chgData name="Carsten Götzinger" userId="d76c11cf-09e0-4a46-8633-ec8b871290cb" providerId="ADAL" clId="{B92C5A57-F4FA-1040-8601-E08CD7A1545F}" dt="2020-05-15T09:30:15.470" v="131" actId="1076"/>
          <ac:picMkLst>
            <pc:docMk/>
            <pc:sldMk cId="1307960654" sldId="448"/>
            <ac:picMk id="55" creationId="{8CBE23C5-230D-F54C-863E-F54DD0B2BA8C}"/>
          </ac:picMkLst>
        </pc:picChg>
      </pc:sldChg>
      <pc:sldChg chg="addSp delSp modSp add">
        <pc:chgData name="Carsten Götzinger" userId="d76c11cf-09e0-4a46-8633-ec8b871290cb" providerId="ADAL" clId="{B92C5A57-F4FA-1040-8601-E08CD7A1545F}" dt="2020-05-15T09:33:44.906" v="334" actId="20577"/>
        <pc:sldMkLst>
          <pc:docMk/>
          <pc:sldMk cId="517281790" sldId="449"/>
        </pc:sldMkLst>
        <pc:spChg chg="mod">
          <ac:chgData name="Carsten Götzinger" userId="d76c11cf-09e0-4a46-8633-ec8b871290cb" providerId="ADAL" clId="{B92C5A57-F4FA-1040-8601-E08CD7A1545F}" dt="2020-05-15T09:33:44.906" v="334" actId="20577"/>
          <ac:spMkLst>
            <pc:docMk/>
            <pc:sldMk cId="517281790" sldId="449"/>
            <ac:spMk id="16" creationId="{71C266C4-1CDE-F441-8E7D-FB57497A17EA}"/>
          </ac:spMkLst>
        </pc:spChg>
        <pc:spChg chg="mod">
          <ac:chgData name="Carsten Götzinger" userId="d76c11cf-09e0-4a46-8633-ec8b871290cb" providerId="ADAL" clId="{B92C5A57-F4FA-1040-8601-E08CD7A1545F}" dt="2020-05-15T09:32:48.828" v="190" actId="20577"/>
          <ac:spMkLst>
            <pc:docMk/>
            <pc:sldMk cId="517281790" sldId="449"/>
            <ac:spMk id="17" creationId="{F47764E0-33D1-994C-96FD-2671133555D3}"/>
          </ac:spMkLst>
        </pc:spChg>
        <pc:spChg chg="mod">
          <ac:chgData name="Carsten Götzinger" userId="d76c11cf-09e0-4a46-8633-ec8b871290cb" providerId="ADAL" clId="{B92C5A57-F4FA-1040-8601-E08CD7A1545F}" dt="2020-05-15T09:32:38.149" v="165" actId="20577"/>
          <ac:spMkLst>
            <pc:docMk/>
            <pc:sldMk cId="517281790" sldId="449"/>
            <ac:spMk id="45" creationId="{645690F1-9184-3546-ACBB-C61800E908FC}"/>
          </ac:spMkLst>
        </pc:spChg>
        <pc:grpChg chg="del">
          <ac:chgData name="Carsten Götzinger" userId="d76c11cf-09e0-4a46-8633-ec8b871290cb" providerId="ADAL" clId="{B92C5A57-F4FA-1040-8601-E08CD7A1545F}" dt="2020-05-15T09:32:51.364" v="191" actId="478"/>
          <ac:grpSpMkLst>
            <pc:docMk/>
            <pc:sldMk cId="517281790" sldId="449"/>
            <ac:grpSpMk id="5" creationId="{B088FAA1-7469-CC40-9A59-F971D16A13FC}"/>
          </ac:grpSpMkLst>
        </pc:grpChg>
        <pc:picChg chg="add mod">
          <ac:chgData name="Carsten Götzinger" userId="d76c11cf-09e0-4a46-8633-ec8b871290cb" providerId="ADAL" clId="{B92C5A57-F4FA-1040-8601-E08CD7A1545F}" dt="2020-05-15T09:33:12.812" v="196" actId="1076"/>
          <ac:picMkLst>
            <pc:docMk/>
            <pc:sldMk cId="517281790" sldId="449"/>
            <ac:picMk id="8" creationId="{FD101D98-FD3A-824C-9377-99EA200ED693}"/>
          </ac:picMkLst>
        </pc:picChg>
      </pc:sldChg>
    </pc:docChg>
  </pc:docChgLst>
  <pc:docChgLst>
    <pc:chgData name="Armin Binsteiner" userId="1a959e1a-833a-47f8-a79c-7b0c92960ec6" providerId="ADAL" clId="{97D76FEC-33F4-8143-9E6E-DBA917375538}"/>
    <pc:docChg chg="undo custSel addSld delSld modSld sldOrd modSection">
      <pc:chgData name="Armin Binsteiner" userId="1a959e1a-833a-47f8-a79c-7b0c92960ec6" providerId="ADAL" clId="{97D76FEC-33F4-8143-9E6E-DBA917375538}" dt="2020-06-18T21:10:32.147" v="9160" actId="1035"/>
      <pc:docMkLst>
        <pc:docMk/>
      </pc:docMkLst>
      <pc:sldChg chg="modSp">
        <pc:chgData name="Armin Binsteiner" userId="1a959e1a-833a-47f8-a79c-7b0c92960ec6" providerId="ADAL" clId="{97D76FEC-33F4-8143-9E6E-DBA917375538}" dt="2020-06-16T10:17:11.521" v="203" actId="20577"/>
        <pc:sldMkLst>
          <pc:docMk/>
          <pc:sldMk cId="367587631" sldId="264"/>
        </pc:sldMkLst>
        <pc:spChg chg="mod">
          <ac:chgData name="Armin Binsteiner" userId="1a959e1a-833a-47f8-a79c-7b0c92960ec6" providerId="ADAL" clId="{97D76FEC-33F4-8143-9E6E-DBA917375538}" dt="2020-06-16T10:17:11.521" v="203" actId="20577"/>
          <ac:spMkLst>
            <pc:docMk/>
            <pc:sldMk cId="367587631" sldId="264"/>
            <ac:spMk id="2" creationId="{1964E31F-7968-574F-909D-FF64705213F0}"/>
          </ac:spMkLst>
        </pc:spChg>
        <pc:spChg chg="mod">
          <ac:chgData name="Armin Binsteiner" userId="1a959e1a-833a-47f8-a79c-7b0c92960ec6" providerId="ADAL" clId="{97D76FEC-33F4-8143-9E6E-DBA917375538}" dt="2020-06-16T10:12:18.393" v="22" actId="1076"/>
          <ac:spMkLst>
            <pc:docMk/>
            <pc:sldMk cId="367587631" sldId="264"/>
            <ac:spMk id="7" creationId="{81B6B1FE-5A44-4F43-B3BA-22F9EEB74897}"/>
          </ac:spMkLst>
        </pc:spChg>
      </pc:sldChg>
      <pc:sldChg chg="ord">
        <pc:chgData name="Armin Binsteiner" userId="1a959e1a-833a-47f8-a79c-7b0c92960ec6" providerId="ADAL" clId="{97D76FEC-33F4-8143-9E6E-DBA917375538}" dt="2020-06-18T09:21:40.846" v="7989"/>
        <pc:sldMkLst>
          <pc:docMk/>
          <pc:sldMk cId="66552676" sldId="319"/>
        </pc:sldMkLst>
      </pc:sldChg>
      <pc:sldChg chg="addSp modSp del">
        <pc:chgData name="Armin Binsteiner" userId="1a959e1a-833a-47f8-a79c-7b0c92960ec6" providerId="ADAL" clId="{97D76FEC-33F4-8143-9E6E-DBA917375538}" dt="2020-06-16T14:26:06.569" v="4203" actId="2696"/>
        <pc:sldMkLst>
          <pc:docMk/>
          <pc:sldMk cId="178770495" sldId="362"/>
        </pc:sldMkLst>
        <pc:spChg chg="mod">
          <ac:chgData name="Armin Binsteiner" userId="1a959e1a-833a-47f8-a79c-7b0c92960ec6" providerId="ADAL" clId="{97D76FEC-33F4-8143-9E6E-DBA917375538}" dt="2020-06-16T10:17:10.942" v="202"/>
          <ac:spMkLst>
            <pc:docMk/>
            <pc:sldMk cId="178770495" sldId="362"/>
            <ac:spMk id="7" creationId="{FDAFBBB1-2BA8-E643-BBF8-21C8A5B50E3F}"/>
          </ac:spMkLst>
        </pc:spChg>
        <pc:spChg chg="mod">
          <ac:chgData name="Armin Binsteiner" userId="1a959e1a-833a-47f8-a79c-7b0c92960ec6" providerId="ADAL" clId="{97D76FEC-33F4-8143-9E6E-DBA917375538}" dt="2020-06-16T10:17:10.942" v="202"/>
          <ac:spMkLst>
            <pc:docMk/>
            <pc:sldMk cId="178770495" sldId="362"/>
            <ac:spMk id="20" creationId="{766CAA2D-5384-A74C-A3E2-197A56A85635}"/>
          </ac:spMkLst>
        </pc:spChg>
        <pc:spChg chg="mod">
          <ac:chgData name="Armin Binsteiner" userId="1a959e1a-833a-47f8-a79c-7b0c92960ec6" providerId="ADAL" clId="{97D76FEC-33F4-8143-9E6E-DBA917375538}" dt="2020-06-16T10:17:10.942" v="202"/>
          <ac:spMkLst>
            <pc:docMk/>
            <pc:sldMk cId="178770495" sldId="362"/>
            <ac:spMk id="21" creationId="{E55AA9F7-6F0A-2146-AB19-7E23013113F7}"/>
          </ac:spMkLst>
        </pc:spChg>
        <pc:spChg chg="mod">
          <ac:chgData name="Armin Binsteiner" userId="1a959e1a-833a-47f8-a79c-7b0c92960ec6" providerId="ADAL" clId="{97D76FEC-33F4-8143-9E6E-DBA917375538}" dt="2020-06-16T10:17:10.942" v="202"/>
          <ac:spMkLst>
            <pc:docMk/>
            <pc:sldMk cId="178770495" sldId="362"/>
            <ac:spMk id="22" creationId="{9F77A132-6747-DD4E-BF52-0E3CF1961F19}"/>
          </ac:spMkLst>
        </pc:spChg>
        <pc:spChg chg="mod">
          <ac:chgData name="Armin Binsteiner" userId="1a959e1a-833a-47f8-a79c-7b0c92960ec6" providerId="ADAL" clId="{97D76FEC-33F4-8143-9E6E-DBA917375538}" dt="2020-06-16T10:17:10.942" v="202"/>
          <ac:spMkLst>
            <pc:docMk/>
            <pc:sldMk cId="178770495" sldId="362"/>
            <ac:spMk id="27" creationId="{789B2079-0B06-D949-858C-9F823629619F}"/>
          </ac:spMkLst>
        </pc:spChg>
        <pc:spChg chg="mod">
          <ac:chgData name="Armin Binsteiner" userId="1a959e1a-833a-47f8-a79c-7b0c92960ec6" providerId="ADAL" clId="{97D76FEC-33F4-8143-9E6E-DBA917375538}" dt="2020-06-16T10:17:10.942" v="202"/>
          <ac:spMkLst>
            <pc:docMk/>
            <pc:sldMk cId="178770495" sldId="362"/>
            <ac:spMk id="28" creationId="{B790A585-07CF-B343-993B-B8C5B94D3307}"/>
          </ac:spMkLst>
        </pc:spChg>
        <pc:spChg chg="mod">
          <ac:chgData name="Armin Binsteiner" userId="1a959e1a-833a-47f8-a79c-7b0c92960ec6" providerId="ADAL" clId="{97D76FEC-33F4-8143-9E6E-DBA917375538}" dt="2020-06-16T10:17:10.942" v="202"/>
          <ac:spMkLst>
            <pc:docMk/>
            <pc:sldMk cId="178770495" sldId="362"/>
            <ac:spMk id="29" creationId="{FE2E35C0-FA50-A646-8443-7D2F361B6769}"/>
          </ac:spMkLst>
        </pc:spChg>
        <pc:spChg chg="mod">
          <ac:chgData name="Armin Binsteiner" userId="1a959e1a-833a-47f8-a79c-7b0c92960ec6" providerId="ADAL" clId="{97D76FEC-33F4-8143-9E6E-DBA917375538}" dt="2020-06-16T10:17:10.942" v="202"/>
          <ac:spMkLst>
            <pc:docMk/>
            <pc:sldMk cId="178770495" sldId="362"/>
            <ac:spMk id="30" creationId="{00DCA6D2-5ADD-044A-A62B-DA60FD307BFB}"/>
          </ac:spMkLst>
        </pc:spChg>
        <pc:spChg chg="mod">
          <ac:chgData name="Armin Binsteiner" userId="1a959e1a-833a-47f8-a79c-7b0c92960ec6" providerId="ADAL" clId="{97D76FEC-33F4-8143-9E6E-DBA917375538}" dt="2020-06-16T10:17:10.942" v="202"/>
          <ac:spMkLst>
            <pc:docMk/>
            <pc:sldMk cId="178770495" sldId="362"/>
            <ac:spMk id="31" creationId="{467F3963-F29A-714E-A94E-420DBE41CDC3}"/>
          </ac:spMkLst>
        </pc:spChg>
        <pc:spChg chg="mod">
          <ac:chgData name="Armin Binsteiner" userId="1a959e1a-833a-47f8-a79c-7b0c92960ec6" providerId="ADAL" clId="{97D76FEC-33F4-8143-9E6E-DBA917375538}" dt="2020-06-16T10:17:10.942" v="202"/>
          <ac:spMkLst>
            <pc:docMk/>
            <pc:sldMk cId="178770495" sldId="362"/>
            <ac:spMk id="32" creationId="{2B979C2D-AE9C-EC42-B3D7-7A5BEA2936E0}"/>
          </ac:spMkLst>
        </pc:spChg>
        <pc:spChg chg="mod">
          <ac:chgData name="Armin Binsteiner" userId="1a959e1a-833a-47f8-a79c-7b0c92960ec6" providerId="ADAL" clId="{97D76FEC-33F4-8143-9E6E-DBA917375538}" dt="2020-06-16T10:17:10.942" v="202"/>
          <ac:spMkLst>
            <pc:docMk/>
            <pc:sldMk cId="178770495" sldId="362"/>
            <ac:spMk id="33" creationId="{B8CBDA1E-F036-044D-A7CD-9B218A74EFB3}"/>
          </ac:spMkLst>
        </pc:spChg>
        <pc:spChg chg="mod">
          <ac:chgData name="Armin Binsteiner" userId="1a959e1a-833a-47f8-a79c-7b0c92960ec6" providerId="ADAL" clId="{97D76FEC-33F4-8143-9E6E-DBA917375538}" dt="2020-06-16T10:17:10.942" v="202"/>
          <ac:spMkLst>
            <pc:docMk/>
            <pc:sldMk cId="178770495" sldId="362"/>
            <ac:spMk id="36" creationId="{B89C5589-0E75-F341-8F6C-13AAA546A2FD}"/>
          </ac:spMkLst>
        </pc:spChg>
        <pc:spChg chg="mod">
          <ac:chgData name="Armin Binsteiner" userId="1a959e1a-833a-47f8-a79c-7b0c92960ec6" providerId="ADAL" clId="{97D76FEC-33F4-8143-9E6E-DBA917375538}" dt="2020-06-16T10:17:10.942" v="202"/>
          <ac:spMkLst>
            <pc:docMk/>
            <pc:sldMk cId="178770495" sldId="362"/>
            <ac:spMk id="37" creationId="{ACA68948-593D-794D-AAE1-C83FDDF7A2F2}"/>
          </ac:spMkLst>
        </pc:spChg>
        <pc:spChg chg="mod">
          <ac:chgData name="Armin Binsteiner" userId="1a959e1a-833a-47f8-a79c-7b0c92960ec6" providerId="ADAL" clId="{97D76FEC-33F4-8143-9E6E-DBA917375538}" dt="2020-06-16T10:17:10.942" v="202"/>
          <ac:spMkLst>
            <pc:docMk/>
            <pc:sldMk cId="178770495" sldId="362"/>
            <ac:spMk id="38" creationId="{B9CA325F-4EF4-164A-A488-E26EA80DDD6F}"/>
          </ac:spMkLst>
        </pc:spChg>
        <pc:spChg chg="mod">
          <ac:chgData name="Armin Binsteiner" userId="1a959e1a-833a-47f8-a79c-7b0c92960ec6" providerId="ADAL" clId="{97D76FEC-33F4-8143-9E6E-DBA917375538}" dt="2020-06-16T10:17:10.942" v="202"/>
          <ac:spMkLst>
            <pc:docMk/>
            <pc:sldMk cId="178770495" sldId="362"/>
            <ac:spMk id="39" creationId="{C3CDDAF5-7EA7-324C-AF19-AB02236470CB}"/>
          </ac:spMkLst>
        </pc:spChg>
        <pc:spChg chg="mod">
          <ac:chgData name="Armin Binsteiner" userId="1a959e1a-833a-47f8-a79c-7b0c92960ec6" providerId="ADAL" clId="{97D76FEC-33F4-8143-9E6E-DBA917375538}" dt="2020-06-16T10:17:10.942" v="202"/>
          <ac:spMkLst>
            <pc:docMk/>
            <pc:sldMk cId="178770495" sldId="362"/>
            <ac:spMk id="40" creationId="{28960BC0-817A-5C41-BA19-E3A0551F9E3F}"/>
          </ac:spMkLst>
        </pc:spChg>
        <pc:spChg chg="mod">
          <ac:chgData name="Armin Binsteiner" userId="1a959e1a-833a-47f8-a79c-7b0c92960ec6" providerId="ADAL" clId="{97D76FEC-33F4-8143-9E6E-DBA917375538}" dt="2020-06-16T10:17:10.942" v="202"/>
          <ac:spMkLst>
            <pc:docMk/>
            <pc:sldMk cId="178770495" sldId="362"/>
            <ac:spMk id="41" creationId="{66320EA2-349C-0F46-BD84-CE544B425748}"/>
          </ac:spMkLst>
        </pc:spChg>
        <pc:spChg chg="add mod">
          <ac:chgData name="Armin Binsteiner" userId="1a959e1a-833a-47f8-a79c-7b0c92960ec6" providerId="ADAL" clId="{97D76FEC-33F4-8143-9E6E-DBA917375538}" dt="2020-06-16T10:15:23.053" v="172"/>
          <ac:spMkLst>
            <pc:docMk/>
            <pc:sldMk cId="178770495" sldId="362"/>
            <ac:spMk id="42" creationId="{54F54431-A25A-3643-BC99-7F1EB178DCF9}"/>
          </ac:spMkLst>
        </pc:spChg>
        <pc:spChg chg="add mod">
          <ac:chgData name="Armin Binsteiner" userId="1a959e1a-833a-47f8-a79c-7b0c92960ec6" providerId="ADAL" clId="{97D76FEC-33F4-8143-9E6E-DBA917375538}" dt="2020-06-16T10:15:23.053" v="172"/>
          <ac:spMkLst>
            <pc:docMk/>
            <pc:sldMk cId="178770495" sldId="362"/>
            <ac:spMk id="46" creationId="{EF2F978B-F4BB-3E47-B0CD-DFB6982D758A}"/>
          </ac:spMkLst>
        </pc:spChg>
        <pc:spChg chg="add mod">
          <ac:chgData name="Armin Binsteiner" userId="1a959e1a-833a-47f8-a79c-7b0c92960ec6" providerId="ADAL" clId="{97D76FEC-33F4-8143-9E6E-DBA917375538}" dt="2020-06-16T10:17:10.942" v="202"/>
          <ac:spMkLst>
            <pc:docMk/>
            <pc:sldMk cId="178770495" sldId="362"/>
            <ac:spMk id="47" creationId="{708A4080-C7AC-1849-BCAA-955FB421E4C4}"/>
          </ac:spMkLst>
        </pc:spChg>
        <pc:spChg chg="add mod">
          <ac:chgData name="Armin Binsteiner" userId="1a959e1a-833a-47f8-a79c-7b0c92960ec6" providerId="ADAL" clId="{97D76FEC-33F4-8143-9E6E-DBA917375538}" dt="2020-06-16T10:17:10.942" v="202"/>
          <ac:spMkLst>
            <pc:docMk/>
            <pc:sldMk cId="178770495" sldId="362"/>
            <ac:spMk id="48" creationId="{32E8BE63-DF02-3E41-815C-3993349C2348}"/>
          </ac:spMkLst>
        </pc:spChg>
        <pc:grpChg chg="mod">
          <ac:chgData name="Armin Binsteiner" userId="1a959e1a-833a-47f8-a79c-7b0c92960ec6" providerId="ADAL" clId="{97D76FEC-33F4-8143-9E6E-DBA917375538}" dt="2020-06-16T10:17:10.942" v="202"/>
          <ac:grpSpMkLst>
            <pc:docMk/>
            <pc:sldMk cId="178770495" sldId="362"/>
            <ac:grpSpMk id="4" creationId="{8CFC4957-B465-E34E-AA0C-A5F0596BF5CF}"/>
          </ac:grpSpMkLst>
        </pc:grpChg>
        <pc:grpChg chg="mod">
          <ac:chgData name="Armin Binsteiner" userId="1a959e1a-833a-47f8-a79c-7b0c92960ec6" providerId="ADAL" clId="{97D76FEC-33F4-8143-9E6E-DBA917375538}" dt="2020-06-16T10:17:10.942" v="202"/>
          <ac:grpSpMkLst>
            <pc:docMk/>
            <pc:sldMk cId="178770495" sldId="362"/>
            <ac:grpSpMk id="5" creationId="{B088FAA1-7469-CC40-9A59-F971D16A13FC}"/>
          </ac:grpSpMkLst>
        </pc:grpChg>
        <pc:grpChg chg="mod">
          <ac:chgData name="Armin Binsteiner" userId="1a959e1a-833a-47f8-a79c-7b0c92960ec6" providerId="ADAL" clId="{97D76FEC-33F4-8143-9E6E-DBA917375538}" dt="2020-06-16T10:17:10.942" v="202"/>
          <ac:grpSpMkLst>
            <pc:docMk/>
            <pc:sldMk cId="178770495" sldId="362"/>
            <ac:grpSpMk id="34" creationId="{8FF8D404-EEE8-704F-BB73-D182AFA579AC}"/>
          </ac:grpSpMkLst>
        </pc:grpChg>
        <pc:grpChg chg="mod">
          <ac:chgData name="Armin Binsteiner" userId="1a959e1a-833a-47f8-a79c-7b0c92960ec6" providerId="ADAL" clId="{97D76FEC-33F4-8143-9E6E-DBA917375538}" dt="2020-06-16T10:17:10.942" v="202"/>
          <ac:grpSpMkLst>
            <pc:docMk/>
            <pc:sldMk cId="178770495" sldId="362"/>
            <ac:grpSpMk id="35" creationId="{489C2FBF-4D94-DC4C-8015-C36822B5483C}"/>
          </ac:grpSpMkLst>
        </pc:grpChg>
      </pc:sldChg>
      <pc:sldChg chg="ord">
        <pc:chgData name="Armin Binsteiner" userId="1a959e1a-833a-47f8-a79c-7b0c92960ec6" providerId="ADAL" clId="{97D76FEC-33F4-8143-9E6E-DBA917375538}" dt="2020-06-16T14:25:33.204" v="4198"/>
        <pc:sldMkLst>
          <pc:docMk/>
          <pc:sldMk cId="4230090818" sldId="377"/>
        </pc:sldMkLst>
      </pc:sldChg>
      <pc:sldChg chg="modSp add del ord">
        <pc:chgData name="Armin Binsteiner" userId="1a959e1a-833a-47f8-a79c-7b0c92960ec6" providerId="ADAL" clId="{97D76FEC-33F4-8143-9E6E-DBA917375538}" dt="2020-06-18T20:49:51.033" v="9130" actId="2696"/>
        <pc:sldMkLst>
          <pc:docMk/>
          <pc:sldMk cId="1361966816" sldId="378"/>
        </pc:sldMkLst>
        <pc:spChg chg="mod">
          <ac:chgData name="Armin Binsteiner" userId="1a959e1a-833a-47f8-a79c-7b0c92960ec6" providerId="ADAL" clId="{97D76FEC-33F4-8143-9E6E-DBA917375538}" dt="2020-06-18T07:55:05.925" v="5695" actId="2711"/>
          <ac:spMkLst>
            <pc:docMk/>
            <pc:sldMk cId="1361966816" sldId="378"/>
            <ac:spMk id="4" creationId="{9DA1141B-2078-AD45-8BCE-E2EF85AF5363}"/>
          </ac:spMkLst>
        </pc:spChg>
        <pc:spChg chg="mod">
          <ac:chgData name="Armin Binsteiner" userId="1a959e1a-833a-47f8-a79c-7b0c92960ec6" providerId="ADAL" clId="{97D76FEC-33F4-8143-9E6E-DBA917375538}" dt="2020-06-18T07:55:05.925" v="5695" actId="2711"/>
          <ac:spMkLst>
            <pc:docMk/>
            <pc:sldMk cId="1361966816" sldId="378"/>
            <ac:spMk id="6" creationId="{80D589EC-8035-F049-90A2-62D0968D5364}"/>
          </ac:spMkLst>
        </pc:spChg>
        <pc:spChg chg="mod">
          <ac:chgData name="Armin Binsteiner" userId="1a959e1a-833a-47f8-a79c-7b0c92960ec6" providerId="ADAL" clId="{97D76FEC-33F4-8143-9E6E-DBA917375538}" dt="2020-06-18T07:55:05.925" v="5695" actId="2711"/>
          <ac:spMkLst>
            <pc:docMk/>
            <pc:sldMk cId="1361966816" sldId="378"/>
            <ac:spMk id="8" creationId="{6E3FA45B-B086-0644-8FA0-3BE190CDC08E}"/>
          </ac:spMkLst>
        </pc:spChg>
        <pc:spChg chg="mod">
          <ac:chgData name="Armin Binsteiner" userId="1a959e1a-833a-47f8-a79c-7b0c92960ec6" providerId="ADAL" clId="{97D76FEC-33F4-8143-9E6E-DBA917375538}" dt="2020-06-18T07:55:05.925" v="5695" actId="2711"/>
          <ac:spMkLst>
            <pc:docMk/>
            <pc:sldMk cId="1361966816" sldId="378"/>
            <ac:spMk id="27" creationId="{3228C863-F06F-5C4D-B155-A551A871BBD9}"/>
          </ac:spMkLst>
        </pc:spChg>
        <pc:spChg chg="mod">
          <ac:chgData name="Armin Binsteiner" userId="1a959e1a-833a-47f8-a79c-7b0c92960ec6" providerId="ADAL" clId="{97D76FEC-33F4-8143-9E6E-DBA917375538}" dt="2020-06-18T07:55:05.925" v="5695" actId="2711"/>
          <ac:spMkLst>
            <pc:docMk/>
            <pc:sldMk cId="1361966816" sldId="378"/>
            <ac:spMk id="32" creationId="{7E5CED25-DC26-4640-8D5A-3F7461682E03}"/>
          </ac:spMkLst>
        </pc:spChg>
        <pc:spChg chg="mod">
          <ac:chgData name="Armin Binsteiner" userId="1a959e1a-833a-47f8-a79c-7b0c92960ec6" providerId="ADAL" clId="{97D76FEC-33F4-8143-9E6E-DBA917375538}" dt="2020-06-18T07:55:05.925" v="5695" actId="2711"/>
          <ac:spMkLst>
            <pc:docMk/>
            <pc:sldMk cId="1361966816" sldId="378"/>
            <ac:spMk id="41" creationId="{309668DE-55A3-1542-B4F1-3DCEF950D924}"/>
          </ac:spMkLst>
        </pc:spChg>
        <pc:spChg chg="mod">
          <ac:chgData name="Armin Binsteiner" userId="1a959e1a-833a-47f8-a79c-7b0c92960ec6" providerId="ADAL" clId="{97D76FEC-33F4-8143-9E6E-DBA917375538}" dt="2020-06-18T07:55:05.925" v="5695" actId="2711"/>
          <ac:spMkLst>
            <pc:docMk/>
            <pc:sldMk cId="1361966816" sldId="378"/>
            <ac:spMk id="43" creationId="{D9E28021-C61F-E24E-8C82-AE23377C4810}"/>
          </ac:spMkLst>
        </pc:spChg>
        <pc:spChg chg="mod">
          <ac:chgData name="Armin Binsteiner" userId="1a959e1a-833a-47f8-a79c-7b0c92960ec6" providerId="ADAL" clId="{97D76FEC-33F4-8143-9E6E-DBA917375538}" dt="2020-06-18T07:55:05.925" v="5695" actId="2711"/>
          <ac:spMkLst>
            <pc:docMk/>
            <pc:sldMk cId="1361966816" sldId="378"/>
            <ac:spMk id="46" creationId="{1DA9E729-FC29-5145-B31F-5078A6370FA6}"/>
          </ac:spMkLst>
        </pc:spChg>
        <pc:spChg chg="mod">
          <ac:chgData name="Armin Binsteiner" userId="1a959e1a-833a-47f8-a79c-7b0c92960ec6" providerId="ADAL" clId="{97D76FEC-33F4-8143-9E6E-DBA917375538}" dt="2020-06-18T07:55:05.925" v="5695" actId="2711"/>
          <ac:spMkLst>
            <pc:docMk/>
            <pc:sldMk cId="1361966816" sldId="378"/>
            <ac:spMk id="47" creationId="{4AA1541A-D767-9B49-9ECA-C645BAC997DC}"/>
          </ac:spMkLst>
        </pc:spChg>
        <pc:spChg chg="mod">
          <ac:chgData name="Armin Binsteiner" userId="1a959e1a-833a-47f8-a79c-7b0c92960ec6" providerId="ADAL" clId="{97D76FEC-33F4-8143-9E6E-DBA917375538}" dt="2020-06-18T09:25:52.238" v="8077" actId="207"/>
          <ac:spMkLst>
            <pc:docMk/>
            <pc:sldMk cId="1361966816" sldId="378"/>
            <ac:spMk id="48" creationId="{EDDCA32C-8306-2640-AA86-62C0465F1AE9}"/>
          </ac:spMkLst>
        </pc:spChg>
        <pc:spChg chg="mod">
          <ac:chgData name="Armin Binsteiner" userId="1a959e1a-833a-47f8-a79c-7b0c92960ec6" providerId="ADAL" clId="{97D76FEC-33F4-8143-9E6E-DBA917375538}" dt="2020-06-18T07:55:05.925" v="5695" actId="2711"/>
          <ac:spMkLst>
            <pc:docMk/>
            <pc:sldMk cId="1361966816" sldId="378"/>
            <ac:spMk id="49" creationId="{F3461A20-5DE0-5446-94A2-F7130C335C9C}"/>
          </ac:spMkLst>
        </pc:spChg>
        <pc:spChg chg="mod">
          <ac:chgData name="Armin Binsteiner" userId="1a959e1a-833a-47f8-a79c-7b0c92960ec6" providerId="ADAL" clId="{97D76FEC-33F4-8143-9E6E-DBA917375538}" dt="2020-06-18T07:55:05.925" v="5695" actId="2711"/>
          <ac:spMkLst>
            <pc:docMk/>
            <pc:sldMk cId="1361966816" sldId="378"/>
            <ac:spMk id="50" creationId="{32887DDA-312F-A74F-91CA-BB7B2F3D584C}"/>
          </ac:spMkLst>
        </pc:spChg>
      </pc:sldChg>
      <pc:sldChg chg="del mod modShow">
        <pc:chgData name="Armin Binsteiner" userId="1a959e1a-833a-47f8-a79c-7b0c92960ec6" providerId="ADAL" clId="{97D76FEC-33F4-8143-9E6E-DBA917375538}" dt="2020-06-16T14:24:31.640" v="4194" actId="2696"/>
        <pc:sldMkLst>
          <pc:docMk/>
          <pc:sldMk cId="2305359597" sldId="378"/>
        </pc:sldMkLst>
      </pc:sldChg>
      <pc:sldChg chg="ord">
        <pc:chgData name="Armin Binsteiner" userId="1a959e1a-833a-47f8-a79c-7b0c92960ec6" providerId="ADAL" clId="{97D76FEC-33F4-8143-9E6E-DBA917375538}" dt="2020-06-16T14:25:38.366" v="4199"/>
        <pc:sldMkLst>
          <pc:docMk/>
          <pc:sldMk cId="2187580925" sldId="392"/>
        </pc:sldMkLst>
      </pc:sldChg>
      <pc:sldChg chg="addSp delSp modSp del ord delAnim">
        <pc:chgData name="Armin Binsteiner" userId="1a959e1a-833a-47f8-a79c-7b0c92960ec6" providerId="ADAL" clId="{97D76FEC-33F4-8143-9E6E-DBA917375538}" dt="2020-06-16T15:13:49.463" v="4729" actId="2696"/>
        <pc:sldMkLst>
          <pc:docMk/>
          <pc:sldMk cId="103411675" sldId="453"/>
        </pc:sldMkLst>
        <pc:spChg chg="del">
          <ac:chgData name="Armin Binsteiner" userId="1a959e1a-833a-47f8-a79c-7b0c92960ec6" providerId="ADAL" clId="{97D76FEC-33F4-8143-9E6E-DBA917375538}" dt="2020-06-16T10:22:19.799" v="392" actId="478"/>
          <ac:spMkLst>
            <pc:docMk/>
            <pc:sldMk cId="103411675" sldId="453"/>
            <ac:spMk id="3" creationId="{3FEFD220-18B6-F244-93C9-99A57D4A71C3}"/>
          </ac:spMkLst>
        </pc:spChg>
        <pc:spChg chg="del">
          <ac:chgData name="Armin Binsteiner" userId="1a959e1a-833a-47f8-a79c-7b0c92960ec6" providerId="ADAL" clId="{97D76FEC-33F4-8143-9E6E-DBA917375538}" dt="2020-06-16T10:22:11.726" v="391" actId="478"/>
          <ac:spMkLst>
            <pc:docMk/>
            <pc:sldMk cId="103411675" sldId="453"/>
            <ac:spMk id="42" creationId="{49AEDD3E-BA04-F740-93AD-EC6AACFD2AE1}"/>
          </ac:spMkLst>
        </pc:spChg>
        <pc:spChg chg="add mod">
          <ac:chgData name="Armin Binsteiner" userId="1a959e1a-833a-47f8-a79c-7b0c92960ec6" providerId="ADAL" clId="{97D76FEC-33F4-8143-9E6E-DBA917375538}" dt="2020-06-16T14:27:04.202" v="4216" actId="20577"/>
          <ac:spMkLst>
            <pc:docMk/>
            <pc:sldMk cId="103411675" sldId="453"/>
            <ac:spMk id="43" creationId="{7DCBEF67-62F2-CE4B-BD35-908729E2A2F3}"/>
          </ac:spMkLst>
        </pc:spChg>
        <pc:spChg chg="mod">
          <ac:chgData name="Armin Binsteiner" userId="1a959e1a-833a-47f8-a79c-7b0c92960ec6" providerId="ADAL" clId="{97D76FEC-33F4-8143-9E6E-DBA917375538}" dt="2020-06-16T10:21:48.119" v="390" actId="14100"/>
          <ac:spMkLst>
            <pc:docMk/>
            <pc:sldMk cId="103411675" sldId="453"/>
            <ac:spMk id="45" creationId="{645690F1-9184-3546-ACBB-C61800E908FC}"/>
          </ac:spMkLst>
        </pc:spChg>
        <pc:spChg chg="add mod">
          <ac:chgData name="Armin Binsteiner" userId="1a959e1a-833a-47f8-a79c-7b0c92960ec6" providerId="ADAL" clId="{97D76FEC-33F4-8143-9E6E-DBA917375538}" dt="2020-06-16T14:26:46.254" v="4208" actId="1076"/>
          <ac:spMkLst>
            <pc:docMk/>
            <pc:sldMk cId="103411675" sldId="453"/>
            <ac:spMk id="46" creationId="{F0EC13A3-F356-CB42-936F-3FC53A9E63C3}"/>
          </ac:spMkLst>
        </pc:spChg>
        <pc:spChg chg="add mod">
          <ac:chgData name="Armin Binsteiner" userId="1a959e1a-833a-47f8-a79c-7b0c92960ec6" providerId="ADAL" clId="{97D76FEC-33F4-8143-9E6E-DBA917375538}" dt="2020-06-16T14:27:48.778" v="4291" actId="20577"/>
          <ac:spMkLst>
            <pc:docMk/>
            <pc:sldMk cId="103411675" sldId="453"/>
            <ac:spMk id="47" creationId="{E518E5FC-63AE-E140-9C82-1877127D6CA9}"/>
          </ac:spMkLst>
        </pc:spChg>
        <pc:spChg chg="add mod">
          <ac:chgData name="Armin Binsteiner" userId="1a959e1a-833a-47f8-a79c-7b0c92960ec6" providerId="ADAL" clId="{97D76FEC-33F4-8143-9E6E-DBA917375538}" dt="2020-06-16T14:33:37.152" v="4297" actId="20577"/>
          <ac:spMkLst>
            <pc:docMk/>
            <pc:sldMk cId="103411675" sldId="453"/>
            <ac:spMk id="48" creationId="{6338987F-C2D3-BC4F-AAE0-B83B4A8AF5D7}"/>
          </ac:spMkLst>
        </pc:spChg>
        <pc:spChg chg="mod">
          <ac:chgData name="Armin Binsteiner" userId="1a959e1a-833a-47f8-a79c-7b0c92960ec6" providerId="ADAL" clId="{97D76FEC-33F4-8143-9E6E-DBA917375538}" dt="2020-06-16T11:16:41.547" v="2905" actId="20577"/>
          <ac:spMkLst>
            <pc:docMk/>
            <pc:sldMk cId="103411675" sldId="453"/>
            <ac:spMk id="49" creationId="{67289CF0-5040-804B-A353-F69DC8C4298C}"/>
          </ac:spMkLst>
        </pc:spChg>
        <pc:spChg chg="del">
          <ac:chgData name="Armin Binsteiner" userId="1a959e1a-833a-47f8-a79c-7b0c92960ec6" providerId="ADAL" clId="{97D76FEC-33F4-8143-9E6E-DBA917375538}" dt="2020-06-16T10:22:11.726" v="391" actId="478"/>
          <ac:spMkLst>
            <pc:docMk/>
            <pc:sldMk cId="103411675" sldId="453"/>
            <ac:spMk id="52" creationId="{D3E79F1C-FA49-2C4C-AEE2-08C983DBA466}"/>
          </ac:spMkLst>
        </pc:spChg>
        <pc:spChg chg="del">
          <ac:chgData name="Armin Binsteiner" userId="1a959e1a-833a-47f8-a79c-7b0c92960ec6" providerId="ADAL" clId="{97D76FEC-33F4-8143-9E6E-DBA917375538}" dt="2020-06-16T10:22:11.726" v="391" actId="478"/>
          <ac:spMkLst>
            <pc:docMk/>
            <pc:sldMk cId="103411675" sldId="453"/>
            <ac:spMk id="53" creationId="{43CBBB1F-657E-5840-A2C2-ECA0877DDFB2}"/>
          </ac:spMkLst>
        </pc:spChg>
        <pc:spChg chg="del">
          <ac:chgData name="Armin Binsteiner" userId="1a959e1a-833a-47f8-a79c-7b0c92960ec6" providerId="ADAL" clId="{97D76FEC-33F4-8143-9E6E-DBA917375538}" dt="2020-06-16T10:22:11.726" v="391" actId="478"/>
          <ac:spMkLst>
            <pc:docMk/>
            <pc:sldMk cId="103411675" sldId="453"/>
            <ac:spMk id="54" creationId="{080692B7-430E-044C-81AE-7E0BF01C9DCC}"/>
          </ac:spMkLst>
        </pc:spChg>
        <pc:spChg chg="del">
          <ac:chgData name="Armin Binsteiner" userId="1a959e1a-833a-47f8-a79c-7b0c92960ec6" providerId="ADAL" clId="{97D76FEC-33F4-8143-9E6E-DBA917375538}" dt="2020-06-16T10:23:02.437" v="395" actId="478"/>
          <ac:spMkLst>
            <pc:docMk/>
            <pc:sldMk cId="103411675" sldId="453"/>
            <ac:spMk id="55" creationId="{6702DC40-0502-D24A-B69B-FF5BA6E6FE79}"/>
          </ac:spMkLst>
        </pc:spChg>
        <pc:spChg chg="del">
          <ac:chgData name="Armin Binsteiner" userId="1a959e1a-833a-47f8-a79c-7b0c92960ec6" providerId="ADAL" clId="{97D76FEC-33F4-8143-9E6E-DBA917375538}" dt="2020-06-16T10:22:11.726" v="391" actId="478"/>
          <ac:spMkLst>
            <pc:docMk/>
            <pc:sldMk cId="103411675" sldId="453"/>
            <ac:spMk id="56" creationId="{FED70FE6-2BEE-5640-B989-67E9FE5F273F}"/>
          </ac:spMkLst>
        </pc:spChg>
        <pc:spChg chg="del">
          <ac:chgData name="Armin Binsteiner" userId="1a959e1a-833a-47f8-a79c-7b0c92960ec6" providerId="ADAL" clId="{97D76FEC-33F4-8143-9E6E-DBA917375538}" dt="2020-06-16T10:22:11.726" v="391" actId="478"/>
          <ac:spMkLst>
            <pc:docMk/>
            <pc:sldMk cId="103411675" sldId="453"/>
            <ac:spMk id="63" creationId="{8184DF51-8394-6B4E-8D49-24A6C905896C}"/>
          </ac:spMkLst>
        </pc:spChg>
        <pc:spChg chg="del">
          <ac:chgData name="Armin Binsteiner" userId="1a959e1a-833a-47f8-a79c-7b0c92960ec6" providerId="ADAL" clId="{97D76FEC-33F4-8143-9E6E-DBA917375538}" dt="2020-06-16T10:22:11.726" v="391" actId="478"/>
          <ac:spMkLst>
            <pc:docMk/>
            <pc:sldMk cId="103411675" sldId="453"/>
            <ac:spMk id="65" creationId="{EDE129F9-8C9E-8D41-B355-A4F79B2A29E7}"/>
          </ac:spMkLst>
        </pc:spChg>
        <pc:spChg chg="del">
          <ac:chgData name="Armin Binsteiner" userId="1a959e1a-833a-47f8-a79c-7b0c92960ec6" providerId="ADAL" clId="{97D76FEC-33F4-8143-9E6E-DBA917375538}" dt="2020-06-16T10:22:11.726" v="391" actId="478"/>
          <ac:spMkLst>
            <pc:docMk/>
            <pc:sldMk cId="103411675" sldId="453"/>
            <ac:spMk id="68" creationId="{D717DDC9-65A9-2C4F-A5DD-76E772B96BE7}"/>
          </ac:spMkLst>
        </pc:spChg>
        <pc:spChg chg="del">
          <ac:chgData name="Armin Binsteiner" userId="1a959e1a-833a-47f8-a79c-7b0c92960ec6" providerId="ADAL" clId="{97D76FEC-33F4-8143-9E6E-DBA917375538}" dt="2020-06-16T10:22:11.726" v="391" actId="478"/>
          <ac:spMkLst>
            <pc:docMk/>
            <pc:sldMk cId="103411675" sldId="453"/>
            <ac:spMk id="72" creationId="{F4EE7452-A111-5B46-8010-AE284672EB67}"/>
          </ac:spMkLst>
        </pc:spChg>
        <pc:spChg chg="del">
          <ac:chgData name="Armin Binsteiner" userId="1a959e1a-833a-47f8-a79c-7b0c92960ec6" providerId="ADAL" clId="{97D76FEC-33F4-8143-9E6E-DBA917375538}" dt="2020-06-16T10:22:11.726" v="391" actId="478"/>
          <ac:spMkLst>
            <pc:docMk/>
            <pc:sldMk cId="103411675" sldId="453"/>
            <ac:spMk id="73" creationId="{3C3E99EF-C9F7-C342-A7DE-9668BDE17576}"/>
          </ac:spMkLst>
        </pc:spChg>
        <pc:spChg chg="mod">
          <ac:chgData name="Armin Binsteiner" userId="1a959e1a-833a-47f8-a79c-7b0c92960ec6" providerId="ADAL" clId="{97D76FEC-33F4-8143-9E6E-DBA917375538}" dt="2020-06-16T14:26:37.152" v="4206" actId="1076"/>
          <ac:spMkLst>
            <pc:docMk/>
            <pc:sldMk cId="103411675" sldId="453"/>
            <ac:spMk id="78" creationId="{015C4738-89CA-8340-A0EF-13E3B3DB7730}"/>
          </ac:spMkLst>
        </pc:spChg>
        <pc:spChg chg="del">
          <ac:chgData name="Armin Binsteiner" userId="1a959e1a-833a-47f8-a79c-7b0c92960ec6" providerId="ADAL" clId="{97D76FEC-33F4-8143-9E6E-DBA917375538}" dt="2020-06-16T10:22:23.961" v="394" actId="478"/>
          <ac:spMkLst>
            <pc:docMk/>
            <pc:sldMk cId="103411675" sldId="453"/>
            <ac:spMk id="80" creationId="{9204BAE9-8F94-DD4E-83A9-C33158313C75}"/>
          </ac:spMkLst>
        </pc:spChg>
        <pc:grpChg chg="mod">
          <ac:chgData name="Armin Binsteiner" userId="1a959e1a-833a-47f8-a79c-7b0c92960ec6" providerId="ADAL" clId="{97D76FEC-33F4-8143-9E6E-DBA917375538}" dt="2020-06-16T10:21:40.210" v="389" actId="14100"/>
          <ac:grpSpMkLst>
            <pc:docMk/>
            <pc:sldMk cId="103411675" sldId="453"/>
            <ac:grpSpMk id="2" creationId="{C10D6BFF-A3C0-D14C-830C-6616CB32478F}"/>
          </ac:grpSpMkLst>
        </pc:grpChg>
        <pc:grpChg chg="del">
          <ac:chgData name="Armin Binsteiner" userId="1a959e1a-833a-47f8-a79c-7b0c92960ec6" providerId="ADAL" clId="{97D76FEC-33F4-8143-9E6E-DBA917375538}" dt="2020-06-16T10:22:11.726" v="391" actId="478"/>
          <ac:grpSpMkLst>
            <pc:docMk/>
            <pc:sldMk cId="103411675" sldId="453"/>
            <ac:grpSpMk id="6" creationId="{42850B5F-AE62-3C46-ABD2-CDDBC8F96689}"/>
          </ac:grpSpMkLst>
        </pc:grpChg>
        <pc:grpChg chg="del">
          <ac:chgData name="Armin Binsteiner" userId="1a959e1a-833a-47f8-a79c-7b0c92960ec6" providerId="ADAL" clId="{97D76FEC-33F4-8143-9E6E-DBA917375538}" dt="2020-06-16T10:22:11.726" v="391" actId="478"/>
          <ac:grpSpMkLst>
            <pc:docMk/>
            <pc:sldMk cId="103411675" sldId="453"/>
            <ac:grpSpMk id="8" creationId="{AF06518E-A397-1441-BD07-56794F0BE7DA}"/>
          </ac:grpSpMkLst>
        </pc:grpChg>
        <pc:picChg chg="del">
          <ac:chgData name="Armin Binsteiner" userId="1a959e1a-833a-47f8-a79c-7b0c92960ec6" providerId="ADAL" clId="{97D76FEC-33F4-8143-9E6E-DBA917375538}" dt="2020-06-16T10:22:22.259" v="393" actId="478"/>
          <ac:picMkLst>
            <pc:docMk/>
            <pc:sldMk cId="103411675" sldId="453"/>
            <ac:picMk id="79" creationId="{B233511A-37AC-CD48-93EB-0990C4A82E40}"/>
          </ac:picMkLst>
        </pc:picChg>
        <pc:cxnChg chg="del">
          <ac:chgData name="Armin Binsteiner" userId="1a959e1a-833a-47f8-a79c-7b0c92960ec6" providerId="ADAL" clId="{97D76FEC-33F4-8143-9E6E-DBA917375538}" dt="2020-06-16T10:22:11.726" v="391" actId="478"/>
          <ac:cxnSpMkLst>
            <pc:docMk/>
            <pc:sldMk cId="103411675" sldId="453"/>
            <ac:cxnSpMk id="50" creationId="{4DC5BD6A-9E2A-EE46-9AD6-6FE2B6572C4B}"/>
          </ac:cxnSpMkLst>
        </pc:cxnChg>
        <pc:cxnChg chg="mod">
          <ac:chgData name="Armin Binsteiner" userId="1a959e1a-833a-47f8-a79c-7b0c92960ec6" providerId="ADAL" clId="{97D76FEC-33F4-8143-9E6E-DBA917375538}" dt="2020-06-16T11:21:43.122" v="3202" actId="1076"/>
          <ac:cxnSpMkLst>
            <pc:docMk/>
            <pc:sldMk cId="103411675" sldId="453"/>
            <ac:cxnSpMk id="51" creationId="{83CEBEAC-079E-3349-B4FC-7AECB39933D0}"/>
          </ac:cxnSpMkLst>
        </pc:cxnChg>
        <pc:cxnChg chg="del mod">
          <ac:chgData name="Armin Binsteiner" userId="1a959e1a-833a-47f8-a79c-7b0c92960ec6" providerId="ADAL" clId="{97D76FEC-33F4-8143-9E6E-DBA917375538}" dt="2020-06-16T10:22:11.726" v="391" actId="478"/>
          <ac:cxnSpMkLst>
            <pc:docMk/>
            <pc:sldMk cId="103411675" sldId="453"/>
            <ac:cxnSpMk id="58" creationId="{11F69218-0D88-F04B-9B77-76C607CE67BF}"/>
          </ac:cxnSpMkLst>
        </pc:cxnChg>
        <pc:cxnChg chg="del mod">
          <ac:chgData name="Armin Binsteiner" userId="1a959e1a-833a-47f8-a79c-7b0c92960ec6" providerId="ADAL" clId="{97D76FEC-33F4-8143-9E6E-DBA917375538}" dt="2020-06-16T10:22:11.726" v="391" actId="478"/>
          <ac:cxnSpMkLst>
            <pc:docMk/>
            <pc:sldMk cId="103411675" sldId="453"/>
            <ac:cxnSpMk id="59" creationId="{4255C903-50B1-884F-9BC5-241EC8DC911C}"/>
          </ac:cxnSpMkLst>
        </pc:cxnChg>
        <pc:cxnChg chg="del mod">
          <ac:chgData name="Armin Binsteiner" userId="1a959e1a-833a-47f8-a79c-7b0c92960ec6" providerId="ADAL" clId="{97D76FEC-33F4-8143-9E6E-DBA917375538}" dt="2020-06-16T10:22:11.726" v="391" actId="478"/>
          <ac:cxnSpMkLst>
            <pc:docMk/>
            <pc:sldMk cId="103411675" sldId="453"/>
            <ac:cxnSpMk id="60" creationId="{8BB444A3-0841-4243-B3D8-F1692687FF74}"/>
          </ac:cxnSpMkLst>
        </pc:cxnChg>
        <pc:cxnChg chg="del mod">
          <ac:chgData name="Armin Binsteiner" userId="1a959e1a-833a-47f8-a79c-7b0c92960ec6" providerId="ADAL" clId="{97D76FEC-33F4-8143-9E6E-DBA917375538}" dt="2020-06-16T10:22:11.726" v="391" actId="478"/>
          <ac:cxnSpMkLst>
            <pc:docMk/>
            <pc:sldMk cId="103411675" sldId="453"/>
            <ac:cxnSpMk id="61" creationId="{EDA6AA76-F30F-3C47-A06E-F799B1DE74A5}"/>
          </ac:cxnSpMkLst>
        </pc:cxnChg>
        <pc:cxnChg chg="mod">
          <ac:chgData name="Armin Binsteiner" userId="1a959e1a-833a-47f8-a79c-7b0c92960ec6" providerId="ADAL" clId="{97D76FEC-33F4-8143-9E6E-DBA917375538}" dt="2020-06-16T10:22:11.726" v="391" actId="478"/>
          <ac:cxnSpMkLst>
            <pc:docMk/>
            <pc:sldMk cId="103411675" sldId="453"/>
            <ac:cxnSpMk id="64" creationId="{69A335C7-64EA-E643-9B9F-C8EFF5D88F30}"/>
          </ac:cxnSpMkLst>
        </pc:cxnChg>
        <pc:cxnChg chg="del mod">
          <ac:chgData name="Armin Binsteiner" userId="1a959e1a-833a-47f8-a79c-7b0c92960ec6" providerId="ADAL" clId="{97D76FEC-33F4-8143-9E6E-DBA917375538}" dt="2020-06-16T10:22:11.726" v="391" actId="478"/>
          <ac:cxnSpMkLst>
            <pc:docMk/>
            <pc:sldMk cId="103411675" sldId="453"/>
            <ac:cxnSpMk id="66" creationId="{9120A23F-C655-9542-BC37-0E91D6368EA9}"/>
          </ac:cxnSpMkLst>
        </pc:cxnChg>
        <pc:cxnChg chg="mod">
          <ac:chgData name="Armin Binsteiner" userId="1a959e1a-833a-47f8-a79c-7b0c92960ec6" providerId="ADAL" clId="{97D76FEC-33F4-8143-9E6E-DBA917375538}" dt="2020-06-16T10:22:11.726" v="391" actId="478"/>
          <ac:cxnSpMkLst>
            <pc:docMk/>
            <pc:sldMk cId="103411675" sldId="453"/>
            <ac:cxnSpMk id="67" creationId="{99B8CAFE-84D5-4E4A-8325-1271B314587C}"/>
          </ac:cxnSpMkLst>
        </pc:cxnChg>
        <pc:cxnChg chg="del">
          <ac:chgData name="Armin Binsteiner" userId="1a959e1a-833a-47f8-a79c-7b0c92960ec6" providerId="ADAL" clId="{97D76FEC-33F4-8143-9E6E-DBA917375538}" dt="2020-06-16T10:22:11.726" v="391" actId="478"/>
          <ac:cxnSpMkLst>
            <pc:docMk/>
            <pc:sldMk cId="103411675" sldId="453"/>
            <ac:cxnSpMk id="69" creationId="{2EF582BD-BFA8-6C45-8E2C-444BA9D63EF8}"/>
          </ac:cxnSpMkLst>
        </pc:cxnChg>
        <pc:cxnChg chg="del mod">
          <ac:chgData name="Armin Binsteiner" userId="1a959e1a-833a-47f8-a79c-7b0c92960ec6" providerId="ADAL" clId="{97D76FEC-33F4-8143-9E6E-DBA917375538}" dt="2020-06-16T10:22:11.726" v="391" actId="478"/>
          <ac:cxnSpMkLst>
            <pc:docMk/>
            <pc:sldMk cId="103411675" sldId="453"/>
            <ac:cxnSpMk id="70" creationId="{1700DF00-DA46-8447-A43F-A4E9C2F3C596}"/>
          </ac:cxnSpMkLst>
        </pc:cxnChg>
        <pc:cxnChg chg="del">
          <ac:chgData name="Armin Binsteiner" userId="1a959e1a-833a-47f8-a79c-7b0c92960ec6" providerId="ADAL" clId="{97D76FEC-33F4-8143-9E6E-DBA917375538}" dt="2020-06-16T10:22:11.726" v="391" actId="478"/>
          <ac:cxnSpMkLst>
            <pc:docMk/>
            <pc:sldMk cId="103411675" sldId="453"/>
            <ac:cxnSpMk id="71" creationId="{109B31A4-3644-9B4B-AB95-B52088FC9401}"/>
          </ac:cxnSpMkLst>
        </pc:cxnChg>
      </pc:sldChg>
      <pc:sldChg chg="ord">
        <pc:chgData name="Armin Binsteiner" userId="1a959e1a-833a-47f8-a79c-7b0c92960ec6" providerId="ADAL" clId="{97D76FEC-33F4-8143-9E6E-DBA917375538}" dt="2020-06-16T14:25:42.171" v="4200"/>
        <pc:sldMkLst>
          <pc:docMk/>
          <pc:sldMk cId="2525024365" sldId="457"/>
        </pc:sldMkLst>
      </pc:sldChg>
      <pc:sldChg chg="delSp modSp add del">
        <pc:chgData name="Armin Binsteiner" userId="1a959e1a-833a-47f8-a79c-7b0c92960ec6" providerId="ADAL" clId="{97D76FEC-33F4-8143-9E6E-DBA917375538}" dt="2020-06-16T14:25:52.330" v="4201" actId="2696"/>
        <pc:sldMkLst>
          <pc:docMk/>
          <pc:sldMk cId="1317899456" sldId="458"/>
        </pc:sldMkLst>
        <pc:spChg chg="mod">
          <ac:chgData name="Armin Binsteiner" userId="1a959e1a-833a-47f8-a79c-7b0c92960ec6" providerId="ADAL" clId="{97D76FEC-33F4-8143-9E6E-DBA917375538}" dt="2020-06-16T10:19:42.938" v="329" actId="20577"/>
          <ac:spMkLst>
            <pc:docMk/>
            <pc:sldMk cId="1317899456" sldId="458"/>
            <ac:spMk id="16" creationId="{71C266C4-1CDE-F441-8E7D-FB57497A17EA}"/>
          </ac:spMkLst>
        </pc:spChg>
        <pc:spChg chg="mod">
          <ac:chgData name="Armin Binsteiner" userId="1a959e1a-833a-47f8-a79c-7b0c92960ec6" providerId="ADAL" clId="{97D76FEC-33F4-8143-9E6E-DBA917375538}" dt="2020-06-16T10:19:25.916" v="326" actId="20577"/>
          <ac:spMkLst>
            <pc:docMk/>
            <pc:sldMk cId="1317899456" sldId="458"/>
            <ac:spMk id="22" creationId="{9F77A132-6747-DD4E-BF52-0E3CF1961F19}"/>
          </ac:spMkLst>
        </pc:spChg>
        <pc:spChg chg="del">
          <ac:chgData name="Armin Binsteiner" userId="1a959e1a-833a-47f8-a79c-7b0c92960ec6" providerId="ADAL" clId="{97D76FEC-33F4-8143-9E6E-DBA917375538}" dt="2020-06-16T10:18:27.112" v="276" actId="478"/>
          <ac:spMkLst>
            <pc:docMk/>
            <pc:sldMk cId="1317899456" sldId="458"/>
            <ac:spMk id="32" creationId="{2B979C2D-AE9C-EC42-B3D7-7A5BEA2936E0}"/>
          </ac:spMkLst>
        </pc:spChg>
        <pc:spChg chg="del">
          <ac:chgData name="Armin Binsteiner" userId="1a959e1a-833a-47f8-a79c-7b0c92960ec6" providerId="ADAL" clId="{97D76FEC-33F4-8143-9E6E-DBA917375538}" dt="2020-06-16T10:18:30.674" v="277" actId="478"/>
          <ac:spMkLst>
            <pc:docMk/>
            <pc:sldMk cId="1317899456" sldId="458"/>
            <ac:spMk id="33" creationId="{B8CBDA1E-F036-044D-A7CD-9B218A74EFB3}"/>
          </ac:spMkLst>
        </pc:spChg>
        <pc:spChg chg="mod">
          <ac:chgData name="Armin Binsteiner" userId="1a959e1a-833a-47f8-a79c-7b0c92960ec6" providerId="ADAL" clId="{97D76FEC-33F4-8143-9E6E-DBA917375538}" dt="2020-06-16T10:18:17.306" v="274" actId="20577"/>
          <ac:spMkLst>
            <pc:docMk/>
            <pc:sldMk cId="1317899456" sldId="458"/>
            <ac:spMk id="45" creationId="{645690F1-9184-3546-ACBB-C61800E908FC}"/>
          </ac:spMkLst>
        </pc:spChg>
        <pc:grpChg chg="mod">
          <ac:chgData name="Armin Binsteiner" userId="1a959e1a-833a-47f8-a79c-7b0c92960ec6" providerId="ADAL" clId="{97D76FEC-33F4-8143-9E6E-DBA917375538}" dt="2020-06-16T10:18:21.637" v="275" actId="14100"/>
          <ac:grpSpMkLst>
            <pc:docMk/>
            <pc:sldMk cId="1317899456" sldId="458"/>
            <ac:grpSpMk id="2" creationId="{54AFD8E7-D72B-0542-8CF7-96B64BD7FBE8}"/>
          </ac:grpSpMkLst>
        </pc:grpChg>
      </pc:sldChg>
      <pc:sldChg chg="add del">
        <pc:chgData name="Armin Binsteiner" userId="1a959e1a-833a-47f8-a79c-7b0c92960ec6" providerId="ADAL" clId="{97D76FEC-33F4-8143-9E6E-DBA917375538}" dt="2020-06-16T14:26:00.114" v="4202" actId="2696"/>
        <pc:sldMkLst>
          <pc:docMk/>
          <pc:sldMk cId="3893117010" sldId="459"/>
        </pc:sldMkLst>
      </pc:sldChg>
      <pc:sldChg chg="addSp delSp modSp add">
        <pc:chgData name="Armin Binsteiner" userId="1a959e1a-833a-47f8-a79c-7b0c92960ec6" providerId="ADAL" clId="{97D76FEC-33F4-8143-9E6E-DBA917375538}" dt="2020-06-16T15:30:04.772" v="5047" actId="20577"/>
        <pc:sldMkLst>
          <pc:docMk/>
          <pc:sldMk cId="3640289741" sldId="460"/>
        </pc:sldMkLst>
        <pc:spChg chg="add del mod">
          <ac:chgData name="Armin Binsteiner" userId="1a959e1a-833a-47f8-a79c-7b0c92960ec6" providerId="ADAL" clId="{97D76FEC-33F4-8143-9E6E-DBA917375538}" dt="2020-06-16T11:37:35.725" v="3733" actId="478"/>
          <ac:spMkLst>
            <pc:docMk/>
            <pc:sldMk cId="3640289741" sldId="460"/>
            <ac:spMk id="5" creationId="{2931B9FA-A85B-E24D-ADEF-63C6D3DEC402}"/>
          </ac:spMkLst>
        </pc:spChg>
        <pc:spChg chg="add mod">
          <ac:chgData name="Armin Binsteiner" userId="1a959e1a-833a-47f8-a79c-7b0c92960ec6" providerId="ADAL" clId="{97D76FEC-33F4-8143-9E6E-DBA917375538}" dt="2020-06-16T15:30:04.772" v="5047" actId="20577"/>
          <ac:spMkLst>
            <pc:docMk/>
            <pc:sldMk cId="3640289741" sldId="460"/>
            <ac:spMk id="12" creationId="{A8022FAE-8748-B248-942D-97BCB54D9700}"/>
          </ac:spMkLst>
        </pc:spChg>
        <pc:spChg chg="del mod">
          <ac:chgData name="Armin Binsteiner" userId="1a959e1a-833a-47f8-a79c-7b0c92960ec6" providerId="ADAL" clId="{97D76FEC-33F4-8143-9E6E-DBA917375538}" dt="2020-06-16T11:37:33.050" v="3732" actId="478"/>
          <ac:spMkLst>
            <pc:docMk/>
            <pc:sldMk cId="3640289741" sldId="460"/>
            <ac:spMk id="49" creationId="{67289CF0-5040-804B-A353-F69DC8C4298C}"/>
          </ac:spMkLst>
        </pc:spChg>
        <pc:spChg chg="del mod">
          <ac:chgData name="Armin Binsteiner" userId="1a959e1a-833a-47f8-a79c-7b0c92960ec6" providerId="ADAL" clId="{97D76FEC-33F4-8143-9E6E-DBA917375538}" dt="2020-06-16T11:24:00.599" v="3252" actId="478"/>
          <ac:spMkLst>
            <pc:docMk/>
            <pc:sldMk cId="3640289741" sldId="460"/>
            <ac:spMk id="78" creationId="{015C4738-89CA-8340-A0EF-13E3B3DB7730}"/>
          </ac:spMkLst>
        </pc:spChg>
        <pc:graphicFrameChg chg="add mod modGraphic">
          <ac:chgData name="Armin Binsteiner" userId="1a959e1a-833a-47f8-a79c-7b0c92960ec6" providerId="ADAL" clId="{97D76FEC-33F4-8143-9E6E-DBA917375538}" dt="2020-06-16T15:26:49.019" v="4914" actId="20577"/>
          <ac:graphicFrameMkLst>
            <pc:docMk/>
            <pc:sldMk cId="3640289741" sldId="460"/>
            <ac:graphicFrameMk id="3" creationId="{E8247DFB-47DD-B245-BEBB-36CE35CDD155}"/>
          </ac:graphicFrameMkLst>
        </pc:graphicFrameChg>
      </pc:sldChg>
      <pc:sldChg chg="addSp delSp modSp add del">
        <pc:chgData name="Armin Binsteiner" userId="1a959e1a-833a-47f8-a79c-7b0c92960ec6" providerId="ADAL" clId="{97D76FEC-33F4-8143-9E6E-DBA917375538}" dt="2020-06-16T11:17:17.063" v="2909" actId="2696"/>
        <pc:sldMkLst>
          <pc:docMk/>
          <pc:sldMk cId="114874387" sldId="461"/>
        </pc:sldMkLst>
        <pc:spChg chg="add mod">
          <ac:chgData name="Armin Binsteiner" userId="1a959e1a-833a-47f8-a79c-7b0c92960ec6" providerId="ADAL" clId="{97D76FEC-33F4-8143-9E6E-DBA917375538}" dt="2020-06-16T11:17:09.131" v="2908" actId="14100"/>
          <ac:spMkLst>
            <pc:docMk/>
            <pc:sldMk cId="114874387" sldId="461"/>
            <ac:spMk id="9" creationId="{85F21EFC-90EB-A948-BAA4-09C046604F25}"/>
          </ac:spMkLst>
        </pc:spChg>
        <pc:spChg chg="add mod">
          <ac:chgData name="Armin Binsteiner" userId="1a959e1a-833a-47f8-a79c-7b0c92960ec6" providerId="ADAL" clId="{97D76FEC-33F4-8143-9E6E-DBA917375538}" dt="2020-06-16T11:02:24.628" v="2008" actId="20577"/>
          <ac:spMkLst>
            <pc:docMk/>
            <pc:sldMk cId="114874387" sldId="461"/>
            <ac:spMk id="10" creationId="{DAF6BB65-0CDA-A042-9AE2-DC1751F90D65}"/>
          </ac:spMkLst>
        </pc:spChg>
        <pc:spChg chg="mod">
          <ac:chgData name="Armin Binsteiner" userId="1a959e1a-833a-47f8-a79c-7b0c92960ec6" providerId="ADAL" clId="{97D76FEC-33F4-8143-9E6E-DBA917375538}" dt="2020-06-16T10:50:40.438" v="1515" actId="20577"/>
          <ac:spMkLst>
            <pc:docMk/>
            <pc:sldMk cId="114874387" sldId="461"/>
            <ac:spMk id="49" creationId="{67289CF0-5040-804B-A353-F69DC8C4298C}"/>
          </ac:spMkLst>
        </pc:spChg>
        <pc:spChg chg="del mod">
          <ac:chgData name="Armin Binsteiner" userId="1a959e1a-833a-47f8-a79c-7b0c92960ec6" providerId="ADAL" clId="{97D76FEC-33F4-8143-9E6E-DBA917375538}" dt="2020-06-16T11:17:00.637" v="2906" actId="478"/>
          <ac:spMkLst>
            <pc:docMk/>
            <pc:sldMk cId="114874387" sldId="461"/>
            <ac:spMk id="78" creationId="{015C4738-89CA-8340-A0EF-13E3B3DB7730}"/>
          </ac:spMkLst>
        </pc:spChg>
      </pc:sldChg>
      <pc:sldChg chg="addSp delSp modSp add mod modShow">
        <pc:chgData name="Armin Binsteiner" userId="1a959e1a-833a-47f8-a79c-7b0c92960ec6" providerId="ADAL" clId="{97D76FEC-33F4-8143-9E6E-DBA917375538}" dt="2020-06-16T14:12:07.014" v="4008" actId="729"/>
        <pc:sldMkLst>
          <pc:docMk/>
          <pc:sldMk cId="2592435518" sldId="462"/>
        </pc:sldMkLst>
        <pc:spChg chg="mod">
          <ac:chgData name="Armin Binsteiner" userId="1a959e1a-833a-47f8-a79c-7b0c92960ec6" providerId="ADAL" clId="{97D76FEC-33F4-8143-9E6E-DBA917375538}" dt="2020-06-16T11:23:08.059" v="3250" actId="1035"/>
          <ac:spMkLst>
            <pc:docMk/>
            <pc:sldMk cId="2592435518" sldId="462"/>
            <ac:spMk id="9" creationId="{85F21EFC-90EB-A948-BAA4-09C046604F25}"/>
          </ac:spMkLst>
        </pc:spChg>
        <pc:spChg chg="del">
          <ac:chgData name="Armin Binsteiner" userId="1a959e1a-833a-47f8-a79c-7b0c92960ec6" providerId="ADAL" clId="{97D76FEC-33F4-8143-9E6E-DBA917375538}" dt="2020-06-16T11:04:46.376" v="2107" actId="478"/>
          <ac:spMkLst>
            <pc:docMk/>
            <pc:sldMk cId="2592435518" sldId="462"/>
            <ac:spMk id="10" creationId="{DAF6BB65-0CDA-A042-9AE2-DC1751F90D65}"/>
          </ac:spMkLst>
        </pc:spChg>
        <pc:spChg chg="del">
          <ac:chgData name="Armin Binsteiner" userId="1a959e1a-833a-47f8-a79c-7b0c92960ec6" providerId="ADAL" clId="{97D76FEC-33F4-8143-9E6E-DBA917375538}" dt="2020-06-16T11:17:21.286" v="2910" actId="478"/>
          <ac:spMkLst>
            <pc:docMk/>
            <pc:sldMk cId="2592435518" sldId="462"/>
            <ac:spMk id="78" creationId="{015C4738-89CA-8340-A0EF-13E3B3DB7730}"/>
          </ac:spMkLst>
        </pc:spChg>
        <pc:graphicFrameChg chg="add del mod">
          <ac:chgData name="Armin Binsteiner" userId="1a959e1a-833a-47f8-a79c-7b0c92960ec6" providerId="ADAL" clId="{97D76FEC-33F4-8143-9E6E-DBA917375538}" dt="2020-06-16T11:03:38.992" v="2046" actId="478"/>
          <ac:graphicFrameMkLst>
            <pc:docMk/>
            <pc:sldMk cId="2592435518" sldId="462"/>
            <ac:graphicFrameMk id="3" creationId="{1FE4AE84-3AE2-684B-BD50-EF93625F8088}"/>
          </ac:graphicFrameMkLst>
        </pc:graphicFrameChg>
      </pc:sldChg>
      <pc:sldChg chg="addSp modSp add ord">
        <pc:chgData name="Armin Binsteiner" userId="1a959e1a-833a-47f8-a79c-7b0c92960ec6" providerId="ADAL" clId="{97D76FEC-33F4-8143-9E6E-DBA917375538}" dt="2020-06-18T10:45:03.363" v="9037" actId="1076"/>
        <pc:sldMkLst>
          <pc:docMk/>
          <pc:sldMk cId="4028370489" sldId="463"/>
        </pc:sldMkLst>
        <pc:spChg chg="mod">
          <ac:chgData name="Armin Binsteiner" userId="1a959e1a-833a-47f8-a79c-7b0c92960ec6" providerId="ADAL" clId="{97D76FEC-33F4-8143-9E6E-DBA917375538}" dt="2020-06-18T10:33:41.893" v="8942" actId="20577"/>
          <ac:spMkLst>
            <pc:docMk/>
            <pc:sldMk cId="4028370489" sldId="463"/>
            <ac:spMk id="9" creationId="{85F21EFC-90EB-A948-BAA4-09C046604F25}"/>
          </ac:spMkLst>
        </pc:spChg>
        <pc:spChg chg="mod">
          <ac:chgData name="Armin Binsteiner" userId="1a959e1a-833a-47f8-a79c-7b0c92960ec6" providerId="ADAL" clId="{97D76FEC-33F4-8143-9E6E-DBA917375538}" dt="2020-06-18T10:00:23.727" v="8595" actId="6549"/>
          <ac:spMkLst>
            <pc:docMk/>
            <pc:sldMk cId="4028370489" sldId="463"/>
            <ac:spMk id="45" creationId="{645690F1-9184-3546-ACBB-C61800E908FC}"/>
          </ac:spMkLst>
        </pc:spChg>
        <pc:picChg chg="add mod">
          <ac:chgData name="Armin Binsteiner" userId="1a959e1a-833a-47f8-a79c-7b0c92960ec6" providerId="ADAL" clId="{97D76FEC-33F4-8143-9E6E-DBA917375538}" dt="2020-06-18T10:44:59.005" v="9036" actId="1036"/>
          <ac:picMkLst>
            <pc:docMk/>
            <pc:sldMk cId="4028370489" sldId="463"/>
            <ac:picMk id="4" creationId="{BCD26DD8-505C-DD4A-AE69-C71962ED00C2}"/>
          </ac:picMkLst>
        </pc:picChg>
        <pc:picChg chg="add mod">
          <ac:chgData name="Armin Binsteiner" userId="1a959e1a-833a-47f8-a79c-7b0c92960ec6" providerId="ADAL" clId="{97D76FEC-33F4-8143-9E6E-DBA917375538}" dt="2020-06-18T10:43:24.319" v="9021" actId="1037"/>
          <ac:picMkLst>
            <pc:docMk/>
            <pc:sldMk cId="4028370489" sldId="463"/>
            <ac:picMk id="6" creationId="{F51FF796-19B6-D64F-BA10-F80DEC9EDA59}"/>
          </ac:picMkLst>
        </pc:picChg>
        <pc:picChg chg="add mod">
          <ac:chgData name="Armin Binsteiner" userId="1a959e1a-833a-47f8-a79c-7b0c92960ec6" providerId="ADAL" clId="{97D76FEC-33F4-8143-9E6E-DBA917375538}" dt="2020-06-18T10:45:03.363" v="9037" actId="1076"/>
          <ac:picMkLst>
            <pc:docMk/>
            <pc:sldMk cId="4028370489" sldId="463"/>
            <ac:picMk id="10" creationId="{56D1B698-0B74-424E-860E-1AAE6C6B8220}"/>
          </ac:picMkLst>
        </pc:picChg>
      </pc:sldChg>
      <pc:sldChg chg="add del">
        <pc:chgData name="Armin Binsteiner" userId="1a959e1a-833a-47f8-a79c-7b0c92960ec6" providerId="ADAL" clId="{97D76FEC-33F4-8143-9E6E-DBA917375538}" dt="2020-06-16T14:26:07.661" v="4204" actId="2696"/>
        <pc:sldMkLst>
          <pc:docMk/>
          <pc:sldMk cId="3207878196" sldId="464"/>
        </pc:sldMkLst>
      </pc:sldChg>
      <pc:sldChg chg="addSp delSp modSp add">
        <pc:chgData name="Armin Binsteiner" userId="1a959e1a-833a-47f8-a79c-7b0c92960ec6" providerId="ADAL" clId="{97D76FEC-33F4-8143-9E6E-DBA917375538}" dt="2020-06-18T07:54:37.609" v="5693" actId="2711"/>
        <pc:sldMkLst>
          <pc:docMk/>
          <pc:sldMk cId="320186869" sldId="465"/>
        </pc:sldMkLst>
        <pc:spChg chg="mod">
          <ac:chgData name="Armin Binsteiner" userId="1a959e1a-833a-47f8-a79c-7b0c92960ec6" providerId="ADAL" clId="{97D76FEC-33F4-8143-9E6E-DBA917375538}" dt="2020-06-18T07:54:37.609" v="5693" actId="2711"/>
          <ac:spMkLst>
            <pc:docMk/>
            <pc:sldMk cId="320186869" sldId="465"/>
            <ac:spMk id="7" creationId="{FDAFBBB1-2BA8-E643-BBF8-21C8A5B50E3F}"/>
          </ac:spMkLst>
        </pc:spChg>
        <pc:spChg chg="mod">
          <ac:chgData name="Armin Binsteiner" userId="1a959e1a-833a-47f8-a79c-7b0c92960ec6" providerId="ADAL" clId="{97D76FEC-33F4-8143-9E6E-DBA917375538}" dt="2020-06-18T07:54:37.609" v="5693" actId="2711"/>
          <ac:spMkLst>
            <pc:docMk/>
            <pc:sldMk cId="320186869" sldId="465"/>
            <ac:spMk id="16" creationId="{71C266C4-1CDE-F441-8E7D-FB57497A17EA}"/>
          </ac:spMkLst>
        </pc:spChg>
        <pc:spChg chg="mod">
          <ac:chgData name="Armin Binsteiner" userId="1a959e1a-833a-47f8-a79c-7b0c92960ec6" providerId="ADAL" clId="{97D76FEC-33F4-8143-9E6E-DBA917375538}" dt="2020-06-18T07:54:37.609" v="5693" actId="2711"/>
          <ac:spMkLst>
            <pc:docMk/>
            <pc:sldMk cId="320186869" sldId="465"/>
            <ac:spMk id="20" creationId="{766CAA2D-5384-A74C-A3E2-197A56A85635}"/>
          </ac:spMkLst>
        </pc:spChg>
        <pc:spChg chg="mod">
          <ac:chgData name="Armin Binsteiner" userId="1a959e1a-833a-47f8-a79c-7b0c92960ec6" providerId="ADAL" clId="{97D76FEC-33F4-8143-9E6E-DBA917375538}" dt="2020-06-18T07:54:37.609" v="5693" actId="2711"/>
          <ac:spMkLst>
            <pc:docMk/>
            <pc:sldMk cId="320186869" sldId="465"/>
            <ac:spMk id="21" creationId="{E55AA9F7-6F0A-2146-AB19-7E23013113F7}"/>
          </ac:spMkLst>
        </pc:spChg>
        <pc:spChg chg="mod">
          <ac:chgData name="Armin Binsteiner" userId="1a959e1a-833a-47f8-a79c-7b0c92960ec6" providerId="ADAL" clId="{97D76FEC-33F4-8143-9E6E-DBA917375538}" dt="2020-06-18T07:54:37.609" v="5693" actId="2711"/>
          <ac:spMkLst>
            <pc:docMk/>
            <pc:sldMk cId="320186869" sldId="465"/>
            <ac:spMk id="22" creationId="{9F77A132-6747-DD4E-BF52-0E3CF1961F19}"/>
          </ac:spMkLst>
        </pc:spChg>
        <pc:spChg chg="mod">
          <ac:chgData name="Armin Binsteiner" userId="1a959e1a-833a-47f8-a79c-7b0c92960ec6" providerId="ADAL" clId="{97D76FEC-33F4-8143-9E6E-DBA917375538}" dt="2020-06-18T07:54:37.609" v="5693" actId="2711"/>
          <ac:spMkLst>
            <pc:docMk/>
            <pc:sldMk cId="320186869" sldId="465"/>
            <ac:spMk id="27" creationId="{789B2079-0B06-D949-858C-9F823629619F}"/>
          </ac:spMkLst>
        </pc:spChg>
        <pc:spChg chg="mod">
          <ac:chgData name="Armin Binsteiner" userId="1a959e1a-833a-47f8-a79c-7b0c92960ec6" providerId="ADAL" clId="{97D76FEC-33F4-8143-9E6E-DBA917375538}" dt="2020-06-18T07:54:37.609" v="5693" actId="2711"/>
          <ac:spMkLst>
            <pc:docMk/>
            <pc:sldMk cId="320186869" sldId="465"/>
            <ac:spMk id="28" creationId="{B790A585-07CF-B343-993B-B8C5B94D3307}"/>
          </ac:spMkLst>
        </pc:spChg>
        <pc:spChg chg="mod">
          <ac:chgData name="Armin Binsteiner" userId="1a959e1a-833a-47f8-a79c-7b0c92960ec6" providerId="ADAL" clId="{97D76FEC-33F4-8143-9E6E-DBA917375538}" dt="2020-06-18T07:54:37.609" v="5693" actId="2711"/>
          <ac:spMkLst>
            <pc:docMk/>
            <pc:sldMk cId="320186869" sldId="465"/>
            <ac:spMk id="29" creationId="{FE2E35C0-FA50-A646-8443-7D2F361B6769}"/>
          </ac:spMkLst>
        </pc:spChg>
        <pc:spChg chg="mod">
          <ac:chgData name="Armin Binsteiner" userId="1a959e1a-833a-47f8-a79c-7b0c92960ec6" providerId="ADAL" clId="{97D76FEC-33F4-8143-9E6E-DBA917375538}" dt="2020-06-18T07:54:37.609" v="5693" actId="2711"/>
          <ac:spMkLst>
            <pc:docMk/>
            <pc:sldMk cId="320186869" sldId="465"/>
            <ac:spMk id="30" creationId="{00DCA6D2-5ADD-044A-A62B-DA60FD307BFB}"/>
          </ac:spMkLst>
        </pc:spChg>
        <pc:spChg chg="mod">
          <ac:chgData name="Armin Binsteiner" userId="1a959e1a-833a-47f8-a79c-7b0c92960ec6" providerId="ADAL" clId="{97D76FEC-33F4-8143-9E6E-DBA917375538}" dt="2020-06-18T07:54:37.609" v="5693" actId="2711"/>
          <ac:spMkLst>
            <pc:docMk/>
            <pc:sldMk cId="320186869" sldId="465"/>
            <ac:spMk id="31" creationId="{467F3963-F29A-714E-A94E-420DBE41CDC3}"/>
          </ac:spMkLst>
        </pc:spChg>
        <pc:spChg chg="mod">
          <ac:chgData name="Armin Binsteiner" userId="1a959e1a-833a-47f8-a79c-7b0c92960ec6" providerId="ADAL" clId="{97D76FEC-33F4-8143-9E6E-DBA917375538}" dt="2020-06-18T07:54:37.609" v="5693" actId="2711"/>
          <ac:spMkLst>
            <pc:docMk/>
            <pc:sldMk cId="320186869" sldId="465"/>
            <ac:spMk id="32" creationId="{2B979C2D-AE9C-EC42-B3D7-7A5BEA2936E0}"/>
          </ac:spMkLst>
        </pc:spChg>
        <pc:spChg chg="mod">
          <ac:chgData name="Armin Binsteiner" userId="1a959e1a-833a-47f8-a79c-7b0c92960ec6" providerId="ADAL" clId="{97D76FEC-33F4-8143-9E6E-DBA917375538}" dt="2020-06-18T07:54:37.609" v="5693" actId="2711"/>
          <ac:spMkLst>
            <pc:docMk/>
            <pc:sldMk cId="320186869" sldId="465"/>
            <ac:spMk id="33" creationId="{B8CBDA1E-F036-044D-A7CD-9B218A74EFB3}"/>
          </ac:spMkLst>
        </pc:spChg>
        <pc:spChg chg="mod">
          <ac:chgData name="Armin Binsteiner" userId="1a959e1a-833a-47f8-a79c-7b0c92960ec6" providerId="ADAL" clId="{97D76FEC-33F4-8143-9E6E-DBA917375538}" dt="2020-06-18T07:54:37.609" v="5693" actId="2711"/>
          <ac:spMkLst>
            <pc:docMk/>
            <pc:sldMk cId="320186869" sldId="465"/>
            <ac:spMk id="36" creationId="{B89C5589-0E75-F341-8F6C-13AAA546A2FD}"/>
          </ac:spMkLst>
        </pc:spChg>
        <pc:spChg chg="mod">
          <ac:chgData name="Armin Binsteiner" userId="1a959e1a-833a-47f8-a79c-7b0c92960ec6" providerId="ADAL" clId="{97D76FEC-33F4-8143-9E6E-DBA917375538}" dt="2020-06-18T07:54:37.609" v="5693" actId="2711"/>
          <ac:spMkLst>
            <pc:docMk/>
            <pc:sldMk cId="320186869" sldId="465"/>
            <ac:spMk id="37" creationId="{ACA68948-593D-794D-AAE1-C83FDDF7A2F2}"/>
          </ac:spMkLst>
        </pc:spChg>
        <pc:spChg chg="mod">
          <ac:chgData name="Armin Binsteiner" userId="1a959e1a-833a-47f8-a79c-7b0c92960ec6" providerId="ADAL" clId="{97D76FEC-33F4-8143-9E6E-DBA917375538}" dt="2020-06-18T07:54:37.609" v="5693" actId="2711"/>
          <ac:spMkLst>
            <pc:docMk/>
            <pc:sldMk cId="320186869" sldId="465"/>
            <ac:spMk id="38" creationId="{B9CA325F-4EF4-164A-A488-E26EA80DDD6F}"/>
          </ac:spMkLst>
        </pc:spChg>
        <pc:spChg chg="mod">
          <ac:chgData name="Armin Binsteiner" userId="1a959e1a-833a-47f8-a79c-7b0c92960ec6" providerId="ADAL" clId="{97D76FEC-33F4-8143-9E6E-DBA917375538}" dt="2020-06-18T07:54:37.609" v="5693" actId="2711"/>
          <ac:spMkLst>
            <pc:docMk/>
            <pc:sldMk cId="320186869" sldId="465"/>
            <ac:spMk id="39" creationId="{C3CDDAF5-7EA7-324C-AF19-AB02236470CB}"/>
          </ac:spMkLst>
        </pc:spChg>
        <pc:spChg chg="mod">
          <ac:chgData name="Armin Binsteiner" userId="1a959e1a-833a-47f8-a79c-7b0c92960ec6" providerId="ADAL" clId="{97D76FEC-33F4-8143-9E6E-DBA917375538}" dt="2020-06-18T07:54:37.609" v="5693" actId="2711"/>
          <ac:spMkLst>
            <pc:docMk/>
            <pc:sldMk cId="320186869" sldId="465"/>
            <ac:spMk id="40" creationId="{28960BC0-817A-5C41-BA19-E3A0551F9E3F}"/>
          </ac:spMkLst>
        </pc:spChg>
        <pc:spChg chg="mod">
          <ac:chgData name="Armin Binsteiner" userId="1a959e1a-833a-47f8-a79c-7b0c92960ec6" providerId="ADAL" clId="{97D76FEC-33F4-8143-9E6E-DBA917375538}" dt="2020-06-18T07:54:37.609" v="5693" actId="2711"/>
          <ac:spMkLst>
            <pc:docMk/>
            <pc:sldMk cId="320186869" sldId="465"/>
            <ac:spMk id="41" creationId="{66320EA2-349C-0F46-BD84-CE544B425748}"/>
          </ac:spMkLst>
        </pc:spChg>
        <pc:spChg chg="add mod">
          <ac:chgData name="Armin Binsteiner" userId="1a959e1a-833a-47f8-a79c-7b0c92960ec6" providerId="ADAL" clId="{97D76FEC-33F4-8143-9E6E-DBA917375538}" dt="2020-06-18T07:54:37.609" v="5693" actId="2711"/>
          <ac:spMkLst>
            <pc:docMk/>
            <pc:sldMk cId="320186869" sldId="465"/>
            <ac:spMk id="54" creationId="{4D47943D-856B-F845-BC14-18F136B03F17}"/>
          </ac:spMkLst>
        </pc:spChg>
        <pc:grpChg chg="mod">
          <ac:chgData name="Armin Binsteiner" userId="1a959e1a-833a-47f8-a79c-7b0c92960ec6" providerId="ADAL" clId="{97D76FEC-33F4-8143-9E6E-DBA917375538}" dt="2020-06-16T15:22:41.585" v="4841"/>
          <ac:grpSpMkLst>
            <pc:docMk/>
            <pc:sldMk cId="320186869" sldId="465"/>
            <ac:grpSpMk id="4" creationId="{8CFC4957-B465-E34E-AA0C-A5F0596BF5CF}"/>
          </ac:grpSpMkLst>
        </pc:grpChg>
        <pc:grpChg chg="mod">
          <ac:chgData name="Armin Binsteiner" userId="1a959e1a-833a-47f8-a79c-7b0c92960ec6" providerId="ADAL" clId="{97D76FEC-33F4-8143-9E6E-DBA917375538}" dt="2020-06-16T15:22:41.585" v="4841"/>
          <ac:grpSpMkLst>
            <pc:docMk/>
            <pc:sldMk cId="320186869" sldId="465"/>
            <ac:grpSpMk id="5" creationId="{B088FAA1-7469-CC40-9A59-F971D16A13FC}"/>
          </ac:grpSpMkLst>
        </pc:grpChg>
        <pc:grpChg chg="mod">
          <ac:chgData name="Armin Binsteiner" userId="1a959e1a-833a-47f8-a79c-7b0c92960ec6" providerId="ADAL" clId="{97D76FEC-33F4-8143-9E6E-DBA917375538}" dt="2020-06-16T15:22:41.585" v="4841"/>
          <ac:grpSpMkLst>
            <pc:docMk/>
            <pc:sldMk cId="320186869" sldId="465"/>
            <ac:grpSpMk id="34" creationId="{8FF8D404-EEE8-704F-BB73-D182AFA579AC}"/>
          </ac:grpSpMkLst>
        </pc:grpChg>
        <pc:grpChg chg="mod">
          <ac:chgData name="Armin Binsteiner" userId="1a959e1a-833a-47f8-a79c-7b0c92960ec6" providerId="ADAL" clId="{97D76FEC-33F4-8143-9E6E-DBA917375538}" dt="2020-06-16T15:22:41.585" v="4841"/>
          <ac:grpSpMkLst>
            <pc:docMk/>
            <pc:sldMk cId="320186869" sldId="465"/>
            <ac:grpSpMk id="35" creationId="{489C2FBF-4D94-DC4C-8015-C36822B5483C}"/>
          </ac:grpSpMkLst>
        </pc:grpChg>
        <pc:cxnChg chg="add mod">
          <ac:chgData name="Armin Binsteiner" userId="1a959e1a-833a-47f8-a79c-7b0c92960ec6" providerId="ADAL" clId="{97D76FEC-33F4-8143-9E6E-DBA917375538}" dt="2020-06-16T15:21:45.342" v="4832" actId="692"/>
          <ac:cxnSpMkLst>
            <pc:docMk/>
            <pc:sldMk cId="320186869" sldId="465"/>
            <ac:cxnSpMk id="8" creationId="{D168F64B-969C-5A4F-A379-1D4198C09F44}"/>
          </ac:cxnSpMkLst>
        </pc:cxnChg>
        <pc:cxnChg chg="add mod">
          <ac:chgData name="Armin Binsteiner" userId="1a959e1a-833a-47f8-a79c-7b0c92960ec6" providerId="ADAL" clId="{97D76FEC-33F4-8143-9E6E-DBA917375538}" dt="2020-06-16T15:21:45.342" v="4832" actId="692"/>
          <ac:cxnSpMkLst>
            <pc:docMk/>
            <pc:sldMk cId="320186869" sldId="465"/>
            <ac:cxnSpMk id="42" creationId="{0E456DF8-8533-8C48-BCAA-09C24F58214F}"/>
          </ac:cxnSpMkLst>
        </pc:cxnChg>
        <pc:cxnChg chg="add mod">
          <ac:chgData name="Armin Binsteiner" userId="1a959e1a-833a-47f8-a79c-7b0c92960ec6" providerId="ADAL" clId="{97D76FEC-33F4-8143-9E6E-DBA917375538}" dt="2020-06-16T15:21:45.342" v="4832" actId="692"/>
          <ac:cxnSpMkLst>
            <pc:docMk/>
            <pc:sldMk cId="320186869" sldId="465"/>
            <ac:cxnSpMk id="46" creationId="{3234BC20-446B-0A47-9141-4888946D53CA}"/>
          </ac:cxnSpMkLst>
        </pc:cxnChg>
        <pc:cxnChg chg="add mod">
          <ac:chgData name="Armin Binsteiner" userId="1a959e1a-833a-47f8-a79c-7b0c92960ec6" providerId="ADAL" clId="{97D76FEC-33F4-8143-9E6E-DBA917375538}" dt="2020-06-16T15:21:45.342" v="4832" actId="692"/>
          <ac:cxnSpMkLst>
            <pc:docMk/>
            <pc:sldMk cId="320186869" sldId="465"/>
            <ac:cxnSpMk id="47" creationId="{FFD871E1-C729-F84F-9A97-AB11531BA927}"/>
          </ac:cxnSpMkLst>
        </pc:cxnChg>
        <pc:cxnChg chg="add del mod">
          <ac:chgData name="Armin Binsteiner" userId="1a959e1a-833a-47f8-a79c-7b0c92960ec6" providerId="ADAL" clId="{97D76FEC-33F4-8143-9E6E-DBA917375538}" dt="2020-06-16T15:23:53.865" v="4909" actId="478"/>
          <ac:cxnSpMkLst>
            <pc:docMk/>
            <pc:sldMk cId="320186869" sldId="465"/>
            <ac:cxnSpMk id="48" creationId="{C766F2D9-24B7-E344-96FE-756E76953237}"/>
          </ac:cxnSpMkLst>
        </pc:cxnChg>
        <pc:cxnChg chg="add mod">
          <ac:chgData name="Armin Binsteiner" userId="1a959e1a-833a-47f8-a79c-7b0c92960ec6" providerId="ADAL" clId="{97D76FEC-33F4-8143-9E6E-DBA917375538}" dt="2020-06-16T15:23:40.760" v="4907" actId="1036"/>
          <ac:cxnSpMkLst>
            <pc:docMk/>
            <pc:sldMk cId="320186869" sldId="465"/>
            <ac:cxnSpMk id="52" creationId="{02F5DFAE-F4AB-EF44-A729-012E43EDB3E1}"/>
          </ac:cxnSpMkLst>
        </pc:cxnChg>
      </pc:sldChg>
      <pc:sldChg chg="modSp add">
        <pc:chgData name="Armin Binsteiner" userId="1a959e1a-833a-47f8-a79c-7b0c92960ec6" providerId="ADAL" clId="{97D76FEC-33F4-8143-9E6E-DBA917375538}" dt="2020-06-18T10:05:10.172" v="8809" actId="108"/>
        <pc:sldMkLst>
          <pc:docMk/>
          <pc:sldMk cId="741746419" sldId="466"/>
        </pc:sldMkLst>
        <pc:spChg chg="mod">
          <ac:chgData name="Armin Binsteiner" userId="1a959e1a-833a-47f8-a79c-7b0c92960ec6" providerId="ADAL" clId="{97D76FEC-33F4-8143-9E6E-DBA917375538}" dt="2020-06-18T07:54:52.178" v="5694" actId="2711"/>
          <ac:spMkLst>
            <pc:docMk/>
            <pc:sldMk cId="741746419" sldId="466"/>
            <ac:spMk id="42" creationId="{49AEDD3E-BA04-F740-93AD-EC6AACFD2AE1}"/>
          </ac:spMkLst>
        </pc:spChg>
        <pc:spChg chg="mod">
          <ac:chgData name="Armin Binsteiner" userId="1a959e1a-833a-47f8-a79c-7b0c92960ec6" providerId="ADAL" clId="{97D76FEC-33F4-8143-9E6E-DBA917375538}" dt="2020-06-18T10:05:10.172" v="8809" actId="108"/>
          <ac:spMkLst>
            <pc:docMk/>
            <pc:sldMk cId="741746419" sldId="466"/>
            <ac:spMk id="45" creationId="{645690F1-9184-3546-ACBB-C61800E908FC}"/>
          </ac:spMkLst>
        </pc:spChg>
        <pc:spChg chg="mod">
          <ac:chgData name="Armin Binsteiner" userId="1a959e1a-833a-47f8-a79c-7b0c92960ec6" providerId="ADAL" clId="{97D76FEC-33F4-8143-9E6E-DBA917375538}" dt="2020-06-18T07:54:52.178" v="5694" actId="2711"/>
          <ac:spMkLst>
            <pc:docMk/>
            <pc:sldMk cId="741746419" sldId="466"/>
            <ac:spMk id="49" creationId="{67289CF0-5040-804B-A353-F69DC8C4298C}"/>
          </ac:spMkLst>
        </pc:spChg>
        <pc:spChg chg="mod">
          <ac:chgData name="Armin Binsteiner" userId="1a959e1a-833a-47f8-a79c-7b0c92960ec6" providerId="ADAL" clId="{97D76FEC-33F4-8143-9E6E-DBA917375538}" dt="2020-06-18T07:54:52.178" v="5694" actId="2711"/>
          <ac:spMkLst>
            <pc:docMk/>
            <pc:sldMk cId="741746419" sldId="466"/>
            <ac:spMk id="52" creationId="{D3E79F1C-FA49-2C4C-AEE2-08C983DBA466}"/>
          </ac:spMkLst>
        </pc:spChg>
        <pc:spChg chg="mod">
          <ac:chgData name="Armin Binsteiner" userId="1a959e1a-833a-47f8-a79c-7b0c92960ec6" providerId="ADAL" clId="{97D76FEC-33F4-8143-9E6E-DBA917375538}" dt="2020-06-18T07:54:52.178" v="5694" actId="2711"/>
          <ac:spMkLst>
            <pc:docMk/>
            <pc:sldMk cId="741746419" sldId="466"/>
            <ac:spMk id="53" creationId="{43CBBB1F-657E-5840-A2C2-ECA0877DDFB2}"/>
          </ac:spMkLst>
        </pc:spChg>
        <pc:spChg chg="mod">
          <ac:chgData name="Armin Binsteiner" userId="1a959e1a-833a-47f8-a79c-7b0c92960ec6" providerId="ADAL" clId="{97D76FEC-33F4-8143-9E6E-DBA917375538}" dt="2020-06-18T07:54:52.178" v="5694" actId="2711"/>
          <ac:spMkLst>
            <pc:docMk/>
            <pc:sldMk cId="741746419" sldId="466"/>
            <ac:spMk id="54" creationId="{080692B7-430E-044C-81AE-7E0BF01C9DCC}"/>
          </ac:spMkLst>
        </pc:spChg>
        <pc:spChg chg="mod">
          <ac:chgData name="Armin Binsteiner" userId="1a959e1a-833a-47f8-a79c-7b0c92960ec6" providerId="ADAL" clId="{97D76FEC-33F4-8143-9E6E-DBA917375538}" dt="2020-06-18T07:54:52.178" v="5694" actId="2711"/>
          <ac:spMkLst>
            <pc:docMk/>
            <pc:sldMk cId="741746419" sldId="466"/>
            <ac:spMk id="55" creationId="{6702DC40-0502-D24A-B69B-FF5BA6E6FE79}"/>
          </ac:spMkLst>
        </pc:spChg>
        <pc:spChg chg="mod">
          <ac:chgData name="Armin Binsteiner" userId="1a959e1a-833a-47f8-a79c-7b0c92960ec6" providerId="ADAL" clId="{97D76FEC-33F4-8143-9E6E-DBA917375538}" dt="2020-06-18T07:54:52.178" v="5694" actId="2711"/>
          <ac:spMkLst>
            <pc:docMk/>
            <pc:sldMk cId="741746419" sldId="466"/>
            <ac:spMk id="56" creationId="{FED70FE6-2BEE-5640-B989-67E9FE5F273F}"/>
          </ac:spMkLst>
        </pc:spChg>
        <pc:spChg chg="mod">
          <ac:chgData name="Armin Binsteiner" userId="1a959e1a-833a-47f8-a79c-7b0c92960ec6" providerId="ADAL" clId="{97D76FEC-33F4-8143-9E6E-DBA917375538}" dt="2020-06-18T07:54:52.178" v="5694" actId="2711"/>
          <ac:spMkLst>
            <pc:docMk/>
            <pc:sldMk cId="741746419" sldId="466"/>
            <ac:spMk id="57" creationId="{5D4D662E-7FDD-154C-8D38-09FDA3B03C11}"/>
          </ac:spMkLst>
        </pc:spChg>
        <pc:spChg chg="mod">
          <ac:chgData name="Armin Binsteiner" userId="1a959e1a-833a-47f8-a79c-7b0c92960ec6" providerId="ADAL" clId="{97D76FEC-33F4-8143-9E6E-DBA917375538}" dt="2020-06-18T07:54:52.178" v="5694" actId="2711"/>
          <ac:spMkLst>
            <pc:docMk/>
            <pc:sldMk cId="741746419" sldId="466"/>
            <ac:spMk id="63" creationId="{8184DF51-8394-6B4E-8D49-24A6C905896C}"/>
          </ac:spMkLst>
        </pc:spChg>
        <pc:spChg chg="mod">
          <ac:chgData name="Armin Binsteiner" userId="1a959e1a-833a-47f8-a79c-7b0c92960ec6" providerId="ADAL" clId="{97D76FEC-33F4-8143-9E6E-DBA917375538}" dt="2020-06-18T07:54:52.178" v="5694" actId="2711"/>
          <ac:spMkLst>
            <pc:docMk/>
            <pc:sldMk cId="741746419" sldId="466"/>
            <ac:spMk id="65" creationId="{EDE129F9-8C9E-8D41-B355-A4F79B2A29E7}"/>
          </ac:spMkLst>
        </pc:spChg>
        <pc:spChg chg="mod">
          <ac:chgData name="Armin Binsteiner" userId="1a959e1a-833a-47f8-a79c-7b0c92960ec6" providerId="ADAL" clId="{97D76FEC-33F4-8143-9E6E-DBA917375538}" dt="2020-06-18T07:54:52.178" v="5694" actId="2711"/>
          <ac:spMkLst>
            <pc:docMk/>
            <pc:sldMk cId="741746419" sldId="466"/>
            <ac:spMk id="68" creationId="{D717DDC9-65A9-2C4F-A5DD-76E772B96BE7}"/>
          </ac:spMkLst>
        </pc:spChg>
        <pc:spChg chg="mod">
          <ac:chgData name="Armin Binsteiner" userId="1a959e1a-833a-47f8-a79c-7b0c92960ec6" providerId="ADAL" clId="{97D76FEC-33F4-8143-9E6E-DBA917375538}" dt="2020-06-18T07:54:52.178" v="5694" actId="2711"/>
          <ac:spMkLst>
            <pc:docMk/>
            <pc:sldMk cId="741746419" sldId="466"/>
            <ac:spMk id="72" creationId="{F4EE7452-A111-5B46-8010-AE284672EB67}"/>
          </ac:spMkLst>
        </pc:spChg>
        <pc:spChg chg="mod">
          <ac:chgData name="Armin Binsteiner" userId="1a959e1a-833a-47f8-a79c-7b0c92960ec6" providerId="ADAL" clId="{97D76FEC-33F4-8143-9E6E-DBA917375538}" dt="2020-06-18T07:54:52.178" v="5694" actId="2711"/>
          <ac:spMkLst>
            <pc:docMk/>
            <pc:sldMk cId="741746419" sldId="466"/>
            <ac:spMk id="73" creationId="{3C3E99EF-C9F7-C342-A7DE-9668BDE17576}"/>
          </ac:spMkLst>
        </pc:spChg>
        <pc:spChg chg="mod">
          <ac:chgData name="Armin Binsteiner" userId="1a959e1a-833a-47f8-a79c-7b0c92960ec6" providerId="ADAL" clId="{97D76FEC-33F4-8143-9E6E-DBA917375538}" dt="2020-06-18T07:54:52.178" v="5694" actId="2711"/>
          <ac:spMkLst>
            <pc:docMk/>
            <pc:sldMk cId="741746419" sldId="466"/>
            <ac:spMk id="74" creationId="{3F7F6AA9-D07A-1944-B660-DE8B062B1668}"/>
          </ac:spMkLst>
        </pc:spChg>
        <pc:spChg chg="mod">
          <ac:chgData name="Armin Binsteiner" userId="1a959e1a-833a-47f8-a79c-7b0c92960ec6" providerId="ADAL" clId="{97D76FEC-33F4-8143-9E6E-DBA917375538}" dt="2020-06-18T07:54:52.178" v="5694" actId="2711"/>
          <ac:spMkLst>
            <pc:docMk/>
            <pc:sldMk cId="741746419" sldId="466"/>
            <ac:spMk id="78" creationId="{015C4738-89CA-8340-A0EF-13E3B3DB7730}"/>
          </ac:spMkLst>
        </pc:spChg>
        <pc:spChg chg="mod">
          <ac:chgData name="Armin Binsteiner" userId="1a959e1a-833a-47f8-a79c-7b0c92960ec6" providerId="ADAL" clId="{97D76FEC-33F4-8143-9E6E-DBA917375538}" dt="2020-06-18T07:54:52.178" v="5694" actId="2711"/>
          <ac:spMkLst>
            <pc:docMk/>
            <pc:sldMk cId="741746419" sldId="466"/>
            <ac:spMk id="80" creationId="{9204BAE9-8F94-DD4E-83A9-C33158313C75}"/>
          </ac:spMkLst>
        </pc:spChg>
        <pc:spChg chg="mod">
          <ac:chgData name="Armin Binsteiner" userId="1a959e1a-833a-47f8-a79c-7b0c92960ec6" providerId="ADAL" clId="{97D76FEC-33F4-8143-9E6E-DBA917375538}" dt="2020-06-18T07:54:52.178" v="5694" actId="2711"/>
          <ac:spMkLst>
            <pc:docMk/>
            <pc:sldMk cId="741746419" sldId="466"/>
            <ac:spMk id="107" creationId="{28F3D97C-EBAE-984B-98CB-FC3214F14536}"/>
          </ac:spMkLst>
        </pc:spChg>
        <pc:spChg chg="mod">
          <ac:chgData name="Armin Binsteiner" userId="1a959e1a-833a-47f8-a79c-7b0c92960ec6" providerId="ADAL" clId="{97D76FEC-33F4-8143-9E6E-DBA917375538}" dt="2020-06-18T07:54:52.178" v="5694" actId="2711"/>
          <ac:spMkLst>
            <pc:docMk/>
            <pc:sldMk cId="741746419" sldId="466"/>
            <ac:spMk id="108" creationId="{B4C549A5-C1A7-7A48-89CD-612F5E9F9FC0}"/>
          </ac:spMkLst>
        </pc:spChg>
        <pc:spChg chg="mod">
          <ac:chgData name="Armin Binsteiner" userId="1a959e1a-833a-47f8-a79c-7b0c92960ec6" providerId="ADAL" clId="{97D76FEC-33F4-8143-9E6E-DBA917375538}" dt="2020-06-18T07:54:52.178" v="5694" actId="2711"/>
          <ac:spMkLst>
            <pc:docMk/>
            <pc:sldMk cId="741746419" sldId="466"/>
            <ac:spMk id="109" creationId="{C82E0B81-58DA-E144-BF9B-B44BB49B2789}"/>
          </ac:spMkLst>
        </pc:spChg>
        <pc:spChg chg="mod">
          <ac:chgData name="Armin Binsteiner" userId="1a959e1a-833a-47f8-a79c-7b0c92960ec6" providerId="ADAL" clId="{97D76FEC-33F4-8143-9E6E-DBA917375538}" dt="2020-06-18T07:54:52.178" v="5694" actId="2711"/>
          <ac:spMkLst>
            <pc:docMk/>
            <pc:sldMk cId="741746419" sldId="466"/>
            <ac:spMk id="119" creationId="{373CED09-44E0-0047-BB42-7051231B5E96}"/>
          </ac:spMkLst>
        </pc:spChg>
        <pc:grpChg chg="mod">
          <ac:chgData name="Armin Binsteiner" userId="1a959e1a-833a-47f8-a79c-7b0c92960ec6" providerId="ADAL" clId="{97D76FEC-33F4-8143-9E6E-DBA917375538}" dt="2020-06-18T10:02:27.697" v="8598"/>
          <ac:grpSpMkLst>
            <pc:docMk/>
            <pc:sldMk cId="741746419" sldId="466"/>
            <ac:grpSpMk id="2" creationId="{C10D6BFF-A3C0-D14C-830C-6616CB32478F}"/>
          </ac:grpSpMkLst>
        </pc:grpChg>
        <pc:picChg chg="mod">
          <ac:chgData name="Armin Binsteiner" userId="1a959e1a-833a-47f8-a79c-7b0c92960ec6" providerId="ADAL" clId="{97D76FEC-33F4-8143-9E6E-DBA917375538}" dt="2020-06-18T10:02:27.697" v="8598"/>
          <ac:picMkLst>
            <pc:docMk/>
            <pc:sldMk cId="741746419" sldId="466"/>
            <ac:picMk id="44" creationId="{1954FB77-AA42-5141-8022-59A7B11AF99D}"/>
          </ac:picMkLst>
        </pc:picChg>
      </pc:sldChg>
      <pc:sldChg chg="addSp delSp modSp add del">
        <pc:chgData name="Armin Binsteiner" userId="1a959e1a-833a-47f8-a79c-7b0c92960ec6" providerId="ADAL" clId="{97D76FEC-33F4-8143-9E6E-DBA917375538}" dt="2020-06-18T07:33:19.803" v="5344" actId="2696"/>
        <pc:sldMkLst>
          <pc:docMk/>
          <pc:sldMk cId="2095913647" sldId="467"/>
        </pc:sldMkLst>
        <pc:spChg chg="add mod">
          <ac:chgData name="Armin Binsteiner" userId="1a959e1a-833a-47f8-a79c-7b0c92960ec6" providerId="ADAL" clId="{97D76FEC-33F4-8143-9E6E-DBA917375538}" dt="2020-06-18T07:23:34.436" v="5123" actId="1076"/>
          <ac:spMkLst>
            <pc:docMk/>
            <pc:sldMk cId="2095913647" sldId="467"/>
            <ac:spMk id="13" creationId="{ECACC953-D535-DA4C-9B9C-C82530F0665A}"/>
          </ac:spMkLst>
        </pc:spChg>
        <pc:spChg chg="add del mod">
          <ac:chgData name="Armin Binsteiner" userId="1a959e1a-833a-47f8-a79c-7b0c92960ec6" providerId="ADAL" clId="{97D76FEC-33F4-8143-9E6E-DBA917375538}" dt="2020-06-18T07:23:30.076" v="5122" actId="478"/>
          <ac:spMkLst>
            <pc:docMk/>
            <pc:sldMk cId="2095913647" sldId="467"/>
            <ac:spMk id="14" creationId="{41DF504C-AC1D-8643-8E9E-64F79CDADAB8}"/>
          </ac:spMkLst>
        </pc:spChg>
        <pc:spChg chg="mod">
          <ac:chgData name="Armin Binsteiner" userId="1a959e1a-833a-47f8-a79c-7b0c92960ec6" providerId="ADAL" clId="{97D76FEC-33F4-8143-9E6E-DBA917375538}" dt="2020-06-18T07:23:37.203" v="5124" actId="1076"/>
          <ac:spMkLst>
            <pc:docMk/>
            <pc:sldMk cId="2095913647" sldId="467"/>
            <ac:spMk id="15" creationId="{F178F49A-CE06-494D-A296-75821A4E9439}"/>
          </ac:spMkLst>
        </pc:spChg>
        <pc:spChg chg="mod">
          <ac:chgData name="Armin Binsteiner" userId="1a959e1a-833a-47f8-a79c-7b0c92960ec6" providerId="ADAL" clId="{97D76FEC-33F4-8143-9E6E-DBA917375538}" dt="2020-06-16T15:16:40.100" v="4752" actId="1038"/>
          <ac:spMkLst>
            <pc:docMk/>
            <pc:sldMk cId="2095913647" sldId="467"/>
            <ac:spMk id="43" creationId="{7DCBEF67-62F2-CE4B-BD35-908729E2A2F3}"/>
          </ac:spMkLst>
        </pc:spChg>
        <pc:spChg chg="mod">
          <ac:chgData name="Armin Binsteiner" userId="1a959e1a-833a-47f8-a79c-7b0c92960ec6" providerId="ADAL" clId="{97D76FEC-33F4-8143-9E6E-DBA917375538}" dt="2020-06-18T07:23:26.900" v="5121" actId="14100"/>
          <ac:spMkLst>
            <pc:docMk/>
            <pc:sldMk cId="2095913647" sldId="467"/>
            <ac:spMk id="45" creationId="{645690F1-9184-3546-ACBB-C61800E908FC}"/>
          </ac:spMkLst>
        </pc:spChg>
        <pc:spChg chg="mod">
          <ac:chgData name="Armin Binsteiner" userId="1a959e1a-833a-47f8-a79c-7b0c92960ec6" providerId="ADAL" clId="{97D76FEC-33F4-8143-9E6E-DBA917375538}" dt="2020-06-16T15:15:22.955" v="4740" actId="1076"/>
          <ac:spMkLst>
            <pc:docMk/>
            <pc:sldMk cId="2095913647" sldId="467"/>
            <ac:spMk id="46" creationId="{F0EC13A3-F356-CB42-936F-3FC53A9E63C3}"/>
          </ac:spMkLst>
        </pc:spChg>
        <pc:spChg chg="add del mod">
          <ac:chgData name="Armin Binsteiner" userId="1a959e1a-833a-47f8-a79c-7b0c92960ec6" providerId="ADAL" clId="{97D76FEC-33F4-8143-9E6E-DBA917375538}" dt="2020-06-16T15:17:39.805" v="4758" actId="1035"/>
          <ac:spMkLst>
            <pc:docMk/>
            <pc:sldMk cId="2095913647" sldId="467"/>
            <ac:spMk id="47" creationId="{E518E5FC-63AE-E140-9C82-1877127D6CA9}"/>
          </ac:spMkLst>
        </pc:spChg>
        <pc:spChg chg="mod">
          <ac:chgData name="Armin Binsteiner" userId="1a959e1a-833a-47f8-a79c-7b0c92960ec6" providerId="ADAL" clId="{97D76FEC-33F4-8143-9E6E-DBA917375538}" dt="2020-06-16T15:14:24.195" v="4732" actId="1076"/>
          <ac:spMkLst>
            <pc:docMk/>
            <pc:sldMk cId="2095913647" sldId="467"/>
            <ac:spMk id="48" creationId="{6338987F-C2D3-BC4F-AAE0-B83B4A8AF5D7}"/>
          </ac:spMkLst>
        </pc:spChg>
        <pc:spChg chg="mod">
          <ac:chgData name="Armin Binsteiner" userId="1a959e1a-833a-47f8-a79c-7b0c92960ec6" providerId="ADAL" clId="{97D76FEC-33F4-8143-9E6E-DBA917375538}" dt="2020-06-16T15:17:21.698" v="4755" actId="1035"/>
          <ac:spMkLst>
            <pc:docMk/>
            <pc:sldMk cId="2095913647" sldId="467"/>
            <ac:spMk id="49" creationId="{67289CF0-5040-804B-A353-F69DC8C4298C}"/>
          </ac:spMkLst>
        </pc:spChg>
        <pc:spChg chg="mod">
          <ac:chgData name="Armin Binsteiner" userId="1a959e1a-833a-47f8-a79c-7b0c92960ec6" providerId="ADAL" clId="{97D76FEC-33F4-8143-9E6E-DBA917375538}" dt="2020-06-16T15:14:56.967" v="4736" actId="1076"/>
          <ac:spMkLst>
            <pc:docMk/>
            <pc:sldMk cId="2095913647" sldId="467"/>
            <ac:spMk id="78" creationId="{015C4738-89CA-8340-A0EF-13E3B3DB7730}"/>
          </ac:spMkLst>
        </pc:spChg>
        <pc:grpChg chg="mod">
          <ac:chgData name="Armin Binsteiner" userId="1a959e1a-833a-47f8-a79c-7b0c92960ec6" providerId="ADAL" clId="{97D76FEC-33F4-8143-9E6E-DBA917375538}" dt="2020-06-16T15:16:30.108" v="4751" actId="1076"/>
          <ac:grpSpMkLst>
            <pc:docMk/>
            <pc:sldMk cId="2095913647" sldId="467"/>
            <ac:grpSpMk id="2" creationId="{C10D6BFF-A3C0-D14C-830C-6616CB32478F}"/>
          </ac:grpSpMkLst>
        </pc:grpChg>
        <pc:cxnChg chg="mod">
          <ac:chgData name="Armin Binsteiner" userId="1a959e1a-833a-47f8-a79c-7b0c92960ec6" providerId="ADAL" clId="{97D76FEC-33F4-8143-9E6E-DBA917375538}" dt="2020-06-16T15:15:26.320" v="4742" actId="1076"/>
          <ac:cxnSpMkLst>
            <pc:docMk/>
            <pc:sldMk cId="2095913647" sldId="467"/>
            <ac:cxnSpMk id="51" creationId="{83CEBEAC-079E-3349-B4FC-7AECB39933D0}"/>
          </ac:cxnSpMkLst>
        </pc:cxnChg>
      </pc:sldChg>
      <pc:sldChg chg="addSp modSp add">
        <pc:chgData name="Armin Binsteiner" userId="1a959e1a-833a-47f8-a79c-7b0c92960ec6" providerId="ADAL" clId="{97D76FEC-33F4-8143-9E6E-DBA917375538}" dt="2020-06-18T09:52:20.029" v="8389" actId="1036"/>
        <pc:sldMkLst>
          <pc:docMk/>
          <pc:sldMk cId="1273765998" sldId="468"/>
        </pc:sldMkLst>
        <pc:spChg chg="mod">
          <ac:chgData name="Armin Binsteiner" userId="1a959e1a-833a-47f8-a79c-7b0c92960ec6" providerId="ADAL" clId="{97D76FEC-33F4-8143-9E6E-DBA917375538}" dt="2020-06-18T09:51:06.110" v="8375" actId="20577"/>
          <ac:spMkLst>
            <pc:docMk/>
            <pc:sldMk cId="1273765998" sldId="468"/>
            <ac:spMk id="11" creationId="{4D53AD68-D65D-F843-AD92-E57D51FA72A2}"/>
          </ac:spMkLst>
        </pc:spChg>
        <pc:spChg chg="mod">
          <ac:chgData name="Armin Binsteiner" userId="1a959e1a-833a-47f8-a79c-7b0c92960ec6" providerId="ADAL" clId="{97D76FEC-33F4-8143-9E6E-DBA917375538}" dt="2020-06-18T09:46:38.015" v="8136"/>
          <ac:spMkLst>
            <pc:docMk/>
            <pc:sldMk cId="1273765998" sldId="468"/>
            <ac:spMk id="18" creationId="{CC11BA13-0D4A-654B-8990-D4B25502BD27}"/>
          </ac:spMkLst>
        </pc:spChg>
        <pc:spChg chg="mod">
          <ac:chgData name="Armin Binsteiner" userId="1a959e1a-833a-47f8-a79c-7b0c92960ec6" providerId="ADAL" clId="{97D76FEC-33F4-8143-9E6E-DBA917375538}" dt="2020-06-18T09:46:40.538" v="8137"/>
          <ac:spMkLst>
            <pc:docMk/>
            <pc:sldMk cId="1273765998" sldId="468"/>
            <ac:spMk id="23" creationId="{E3C02FA8-4EA7-8743-B588-3146619E512D}"/>
          </ac:spMkLst>
        </pc:spChg>
        <pc:grpChg chg="mod">
          <ac:chgData name="Armin Binsteiner" userId="1a959e1a-833a-47f8-a79c-7b0c92960ec6" providerId="ADAL" clId="{97D76FEC-33F4-8143-9E6E-DBA917375538}" dt="2020-06-18T09:52:20.029" v="8389" actId="1036"/>
          <ac:grpSpMkLst>
            <pc:docMk/>
            <pc:sldMk cId="1273765998" sldId="468"/>
            <ac:grpSpMk id="10" creationId="{277F45E3-04A1-4E44-9BD9-CC24D81F1C8F}"/>
          </ac:grpSpMkLst>
        </pc:grpChg>
        <pc:grpChg chg="mod">
          <ac:chgData name="Armin Binsteiner" userId="1a959e1a-833a-47f8-a79c-7b0c92960ec6" providerId="ADAL" clId="{97D76FEC-33F4-8143-9E6E-DBA917375538}" dt="2020-06-18T09:52:20.029" v="8389" actId="1036"/>
          <ac:grpSpMkLst>
            <pc:docMk/>
            <pc:sldMk cId="1273765998" sldId="468"/>
            <ac:grpSpMk id="13" creationId="{813BFBC2-F6BF-8847-8749-216F5B624FA1}"/>
          </ac:grpSpMkLst>
        </pc:grpChg>
        <pc:grpChg chg="add mod">
          <ac:chgData name="Armin Binsteiner" userId="1a959e1a-833a-47f8-a79c-7b0c92960ec6" providerId="ADAL" clId="{97D76FEC-33F4-8143-9E6E-DBA917375538}" dt="2020-06-18T09:46:38.015" v="8136"/>
          <ac:grpSpMkLst>
            <pc:docMk/>
            <pc:sldMk cId="1273765998" sldId="468"/>
            <ac:grpSpMk id="17" creationId="{328F725F-97BE-3A45-82B3-900DB48FB4CA}"/>
          </ac:grpSpMkLst>
        </pc:grpChg>
        <pc:grpChg chg="add mod">
          <ac:chgData name="Armin Binsteiner" userId="1a959e1a-833a-47f8-a79c-7b0c92960ec6" providerId="ADAL" clId="{97D76FEC-33F4-8143-9E6E-DBA917375538}" dt="2020-06-18T09:52:20.029" v="8389" actId="1036"/>
          <ac:grpSpMkLst>
            <pc:docMk/>
            <pc:sldMk cId="1273765998" sldId="468"/>
            <ac:grpSpMk id="20" creationId="{B17A6557-D7B4-3F42-AA89-6B836C4172B5}"/>
          </ac:grpSpMkLst>
        </pc:grpChg>
        <pc:cxnChg chg="mod">
          <ac:chgData name="Armin Binsteiner" userId="1a959e1a-833a-47f8-a79c-7b0c92960ec6" providerId="ADAL" clId="{97D76FEC-33F4-8143-9E6E-DBA917375538}" dt="2020-06-18T09:46:38.015" v="8136"/>
          <ac:cxnSpMkLst>
            <pc:docMk/>
            <pc:sldMk cId="1273765998" sldId="468"/>
            <ac:cxnSpMk id="19" creationId="{F81F5974-5BF7-2A43-842E-C9B5697567FA}"/>
          </ac:cxnSpMkLst>
        </pc:cxnChg>
        <pc:cxnChg chg="mod">
          <ac:chgData name="Armin Binsteiner" userId="1a959e1a-833a-47f8-a79c-7b0c92960ec6" providerId="ADAL" clId="{97D76FEC-33F4-8143-9E6E-DBA917375538}" dt="2020-06-18T09:46:40.538" v="8137"/>
          <ac:cxnSpMkLst>
            <pc:docMk/>
            <pc:sldMk cId="1273765998" sldId="468"/>
            <ac:cxnSpMk id="24" creationId="{7AEC465A-F86B-FB4A-AA34-9BC9044CDCCD}"/>
          </ac:cxnSpMkLst>
        </pc:cxnChg>
      </pc:sldChg>
      <pc:sldChg chg="addSp delSp modSp">
        <pc:chgData name="Armin Binsteiner" userId="1a959e1a-833a-47f8-a79c-7b0c92960ec6" providerId="ADAL" clId="{97D76FEC-33F4-8143-9E6E-DBA917375538}" dt="2020-06-18T20:47:21.411" v="9129" actId="1035"/>
        <pc:sldMkLst>
          <pc:docMk/>
          <pc:sldMk cId="1964345577" sldId="469"/>
        </pc:sldMkLst>
        <pc:spChg chg="add del mod">
          <ac:chgData name="Armin Binsteiner" userId="1a959e1a-833a-47f8-a79c-7b0c92960ec6" providerId="ADAL" clId="{97D76FEC-33F4-8143-9E6E-DBA917375538}" dt="2020-06-18T07:46:48.926" v="5604" actId="478"/>
          <ac:spMkLst>
            <pc:docMk/>
            <pc:sldMk cId="1964345577" sldId="469"/>
            <ac:spMk id="8" creationId="{CF87FDEA-C7EB-CE43-89DB-3E59E9C2AA52}"/>
          </ac:spMkLst>
        </pc:spChg>
        <pc:spChg chg="add mod">
          <ac:chgData name="Armin Binsteiner" userId="1a959e1a-833a-47f8-a79c-7b0c92960ec6" providerId="ADAL" clId="{97D76FEC-33F4-8143-9E6E-DBA917375538}" dt="2020-06-18T10:29:57.416" v="8884" actId="20577"/>
          <ac:spMkLst>
            <pc:docMk/>
            <pc:sldMk cId="1964345577" sldId="469"/>
            <ac:spMk id="9" creationId="{E225EC26-BBF5-3D4A-A422-215DAE4B8EE1}"/>
          </ac:spMkLst>
        </pc:spChg>
        <pc:spChg chg="add mod">
          <ac:chgData name="Armin Binsteiner" userId="1a959e1a-833a-47f8-a79c-7b0c92960ec6" providerId="ADAL" clId="{97D76FEC-33F4-8143-9E6E-DBA917375538}" dt="2020-06-18T09:55:27.750" v="8509" actId="14100"/>
          <ac:spMkLst>
            <pc:docMk/>
            <pc:sldMk cId="1964345577" sldId="469"/>
            <ac:spMk id="10" creationId="{1A3AB9CA-F44B-C14D-964C-E6B06213C452}"/>
          </ac:spMkLst>
        </pc:spChg>
        <pc:spChg chg="add del mod">
          <ac:chgData name="Armin Binsteiner" userId="1a959e1a-833a-47f8-a79c-7b0c92960ec6" providerId="ADAL" clId="{97D76FEC-33F4-8143-9E6E-DBA917375538}" dt="2020-06-18T07:46:48.926" v="5604" actId="478"/>
          <ac:spMkLst>
            <pc:docMk/>
            <pc:sldMk cId="1964345577" sldId="469"/>
            <ac:spMk id="11" creationId="{968985F5-0CBB-3040-AF7C-4F468535C641}"/>
          </ac:spMkLst>
        </pc:spChg>
        <pc:spChg chg="add del mod">
          <ac:chgData name="Armin Binsteiner" userId="1a959e1a-833a-47f8-a79c-7b0c92960ec6" providerId="ADAL" clId="{97D76FEC-33F4-8143-9E6E-DBA917375538}" dt="2020-06-18T07:32:55.916" v="5339"/>
          <ac:spMkLst>
            <pc:docMk/>
            <pc:sldMk cId="1964345577" sldId="469"/>
            <ac:spMk id="11" creationId="{C5350DAB-9513-EF47-86E2-FA8BB5ADE3AB}"/>
          </ac:spMkLst>
        </pc:spChg>
        <pc:spChg chg="mod">
          <ac:chgData name="Armin Binsteiner" userId="1a959e1a-833a-47f8-a79c-7b0c92960ec6" providerId="ADAL" clId="{97D76FEC-33F4-8143-9E6E-DBA917375538}" dt="2020-06-18T07:46:16.106" v="5602"/>
          <ac:spMkLst>
            <pc:docMk/>
            <pc:sldMk cId="1964345577" sldId="469"/>
            <ac:spMk id="13" creationId="{AB37AA00-B5CB-7644-9DC2-FC3CAA2482E5}"/>
          </ac:spMkLst>
        </pc:spChg>
        <pc:spChg chg="add mod">
          <ac:chgData name="Armin Binsteiner" userId="1a959e1a-833a-47f8-a79c-7b0c92960ec6" providerId="ADAL" clId="{97D76FEC-33F4-8143-9E6E-DBA917375538}" dt="2020-06-18T10:28:28.746" v="8851" actId="1036"/>
          <ac:spMkLst>
            <pc:docMk/>
            <pc:sldMk cId="1964345577" sldId="469"/>
            <ac:spMk id="15" creationId="{6B718421-C248-F242-BF94-04069B291832}"/>
          </ac:spMkLst>
        </pc:spChg>
        <pc:spChg chg="add mod">
          <ac:chgData name="Armin Binsteiner" userId="1a959e1a-833a-47f8-a79c-7b0c92960ec6" providerId="ADAL" clId="{97D76FEC-33F4-8143-9E6E-DBA917375538}" dt="2020-06-18T10:28:28.746" v="8851" actId="1036"/>
          <ac:spMkLst>
            <pc:docMk/>
            <pc:sldMk cId="1964345577" sldId="469"/>
            <ac:spMk id="16" creationId="{D0FBEDAA-9310-7349-AB27-B6ADC8EF44E3}"/>
          </ac:spMkLst>
        </pc:spChg>
        <pc:spChg chg="add del mod">
          <ac:chgData name="Armin Binsteiner" userId="1a959e1a-833a-47f8-a79c-7b0c92960ec6" providerId="ADAL" clId="{97D76FEC-33F4-8143-9E6E-DBA917375538}" dt="2020-06-18T07:47:18.812" v="5608" actId="478"/>
          <ac:spMkLst>
            <pc:docMk/>
            <pc:sldMk cId="1964345577" sldId="469"/>
            <ac:spMk id="17" creationId="{A02A9EBD-D83D-D04D-8668-436197085714}"/>
          </ac:spMkLst>
        </pc:spChg>
        <pc:spChg chg="add mod">
          <ac:chgData name="Armin Binsteiner" userId="1a959e1a-833a-47f8-a79c-7b0c92960ec6" providerId="ADAL" clId="{97D76FEC-33F4-8143-9E6E-DBA917375538}" dt="2020-06-18T09:23:37.060" v="8076" actId="1036"/>
          <ac:spMkLst>
            <pc:docMk/>
            <pc:sldMk cId="1964345577" sldId="469"/>
            <ac:spMk id="18" creationId="{EE7C374F-8059-E348-8570-1089D81CDE68}"/>
          </ac:spMkLst>
        </pc:spChg>
        <pc:spChg chg="add mod">
          <ac:chgData name="Armin Binsteiner" userId="1a959e1a-833a-47f8-a79c-7b0c92960ec6" providerId="ADAL" clId="{97D76FEC-33F4-8143-9E6E-DBA917375538}" dt="2020-06-18T09:23:37.060" v="8076" actId="1036"/>
          <ac:spMkLst>
            <pc:docMk/>
            <pc:sldMk cId="1964345577" sldId="469"/>
            <ac:spMk id="19" creationId="{CF11B715-8FB1-F84E-9D3E-FEAD46961F76}"/>
          </ac:spMkLst>
        </pc:spChg>
        <pc:spChg chg="add mod">
          <ac:chgData name="Armin Binsteiner" userId="1a959e1a-833a-47f8-a79c-7b0c92960ec6" providerId="ADAL" clId="{97D76FEC-33F4-8143-9E6E-DBA917375538}" dt="2020-06-18T09:23:37.060" v="8076" actId="1036"/>
          <ac:spMkLst>
            <pc:docMk/>
            <pc:sldMk cId="1964345577" sldId="469"/>
            <ac:spMk id="20" creationId="{662C16B3-2998-BE4D-83DA-6F92E9407250}"/>
          </ac:spMkLst>
        </pc:spChg>
        <pc:spChg chg="add del mod">
          <ac:chgData name="Armin Binsteiner" userId="1a959e1a-833a-47f8-a79c-7b0c92960ec6" providerId="ADAL" clId="{97D76FEC-33F4-8143-9E6E-DBA917375538}" dt="2020-06-18T07:47:31.444" v="5611" actId="478"/>
          <ac:spMkLst>
            <pc:docMk/>
            <pc:sldMk cId="1964345577" sldId="469"/>
            <ac:spMk id="21" creationId="{2BE39A48-00DA-7C46-B4C9-02A7EE3FEA43}"/>
          </ac:spMkLst>
        </pc:spChg>
        <pc:spChg chg="add mod">
          <ac:chgData name="Armin Binsteiner" userId="1a959e1a-833a-47f8-a79c-7b0c92960ec6" providerId="ADAL" clId="{97D76FEC-33F4-8143-9E6E-DBA917375538}" dt="2020-06-18T10:28:28.746" v="8851" actId="1036"/>
          <ac:spMkLst>
            <pc:docMk/>
            <pc:sldMk cId="1964345577" sldId="469"/>
            <ac:spMk id="22" creationId="{6457AFE7-C70D-054C-9AF4-E62811FDF412}"/>
          </ac:spMkLst>
        </pc:spChg>
        <pc:spChg chg="add mod">
          <ac:chgData name="Armin Binsteiner" userId="1a959e1a-833a-47f8-a79c-7b0c92960ec6" providerId="ADAL" clId="{97D76FEC-33F4-8143-9E6E-DBA917375538}" dt="2020-06-18T09:23:37.060" v="8076" actId="1036"/>
          <ac:spMkLst>
            <pc:docMk/>
            <pc:sldMk cId="1964345577" sldId="469"/>
            <ac:spMk id="23" creationId="{0AC05034-7D6C-D947-90DF-ACBA3CA8D155}"/>
          </ac:spMkLst>
        </pc:spChg>
        <pc:spChg chg="mod">
          <ac:chgData name="Armin Binsteiner" userId="1a959e1a-833a-47f8-a79c-7b0c92960ec6" providerId="ADAL" clId="{97D76FEC-33F4-8143-9E6E-DBA917375538}" dt="2020-06-18T07:54:29.037" v="5692" actId="2711"/>
          <ac:spMkLst>
            <pc:docMk/>
            <pc:sldMk cId="1964345577" sldId="469"/>
            <ac:spMk id="26" creationId="{03CB426B-3FE9-5049-9AC0-0582E3557652}"/>
          </ac:spMkLst>
        </pc:spChg>
        <pc:spChg chg="add del mod">
          <ac:chgData name="Armin Binsteiner" userId="1a959e1a-833a-47f8-a79c-7b0c92960ec6" providerId="ADAL" clId="{97D76FEC-33F4-8143-9E6E-DBA917375538}" dt="2020-06-18T07:47:28.467" v="5610" actId="478"/>
          <ac:spMkLst>
            <pc:docMk/>
            <pc:sldMk cId="1964345577" sldId="469"/>
            <ac:spMk id="28" creationId="{BEC5D6BF-31A1-014C-86D7-DAFF7EE5F472}"/>
          </ac:spMkLst>
        </pc:spChg>
        <pc:spChg chg="add del mod">
          <ac:chgData name="Armin Binsteiner" userId="1a959e1a-833a-47f8-a79c-7b0c92960ec6" providerId="ADAL" clId="{97D76FEC-33F4-8143-9E6E-DBA917375538}" dt="2020-06-18T07:47:14.793" v="5607" actId="478"/>
          <ac:spMkLst>
            <pc:docMk/>
            <pc:sldMk cId="1964345577" sldId="469"/>
            <ac:spMk id="29" creationId="{A4EAD424-58A4-DB42-A489-80A6DDD9026C}"/>
          </ac:spMkLst>
        </pc:spChg>
        <pc:spChg chg="add mod">
          <ac:chgData name="Armin Binsteiner" userId="1a959e1a-833a-47f8-a79c-7b0c92960ec6" providerId="ADAL" clId="{97D76FEC-33F4-8143-9E6E-DBA917375538}" dt="2020-06-18T09:23:05.843" v="8029" actId="20577"/>
          <ac:spMkLst>
            <pc:docMk/>
            <pc:sldMk cId="1964345577" sldId="469"/>
            <ac:spMk id="30" creationId="{B0E55FA0-8876-E54B-8AB7-9A3494707595}"/>
          </ac:spMkLst>
        </pc:spChg>
        <pc:spChg chg="del topLvl">
          <ac:chgData name="Armin Binsteiner" userId="1a959e1a-833a-47f8-a79c-7b0c92960ec6" providerId="ADAL" clId="{97D76FEC-33F4-8143-9E6E-DBA917375538}" dt="2020-06-18T07:32:08.545" v="5292" actId="478"/>
          <ac:spMkLst>
            <pc:docMk/>
            <pc:sldMk cId="1964345577" sldId="469"/>
            <ac:spMk id="45" creationId="{645690F1-9184-3546-ACBB-C61800E908FC}"/>
          </ac:spMkLst>
        </pc:spChg>
        <pc:spChg chg="mod">
          <ac:chgData name="Armin Binsteiner" userId="1a959e1a-833a-47f8-a79c-7b0c92960ec6" providerId="ADAL" clId="{97D76FEC-33F4-8143-9E6E-DBA917375538}" dt="2020-06-18T20:47:21.411" v="9129" actId="1035"/>
          <ac:spMkLst>
            <pc:docMk/>
            <pc:sldMk cId="1964345577" sldId="469"/>
            <ac:spMk id="47" creationId="{E518E5FC-63AE-E140-9C82-1877127D6CA9}"/>
          </ac:spMkLst>
        </pc:spChg>
        <pc:spChg chg="del mod">
          <ac:chgData name="Armin Binsteiner" userId="1a959e1a-833a-47f8-a79c-7b0c92960ec6" providerId="ADAL" clId="{97D76FEC-33F4-8143-9E6E-DBA917375538}" dt="2020-06-18T07:31:53.025" v="5291" actId="21"/>
          <ac:spMkLst>
            <pc:docMk/>
            <pc:sldMk cId="1964345577" sldId="469"/>
            <ac:spMk id="48" creationId="{6338987F-C2D3-BC4F-AAE0-B83B4A8AF5D7}"/>
          </ac:spMkLst>
        </pc:spChg>
        <pc:grpChg chg="del">
          <ac:chgData name="Armin Binsteiner" userId="1a959e1a-833a-47f8-a79c-7b0c92960ec6" providerId="ADAL" clId="{97D76FEC-33F4-8143-9E6E-DBA917375538}" dt="2020-06-18T07:32:08.545" v="5292" actId="478"/>
          <ac:grpSpMkLst>
            <pc:docMk/>
            <pc:sldMk cId="1964345577" sldId="469"/>
            <ac:grpSpMk id="2" creationId="{C10D6BFF-A3C0-D14C-830C-6616CB32478F}"/>
          </ac:grpSpMkLst>
        </pc:grpChg>
        <pc:grpChg chg="add del mod">
          <ac:chgData name="Armin Binsteiner" userId="1a959e1a-833a-47f8-a79c-7b0c92960ec6" providerId="ADAL" clId="{97D76FEC-33F4-8143-9E6E-DBA917375538}" dt="2020-06-18T07:46:48.926" v="5604" actId="478"/>
          <ac:grpSpMkLst>
            <pc:docMk/>
            <pc:sldMk cId="1964345577" sldId="469"/>
            <ac:grpSpMk id="12" creationId="{E018D1B5-9A2A-414B-A839-CD01E62EA352}"/>
          </ac:grpSpMkLst>
        </pc:grpChg>
        <pc:grpChg chg="add mod">
          <ac:chgData name="Armin Binsteiner" userId="1a959e1a-833a-47f8-a79c-7b0c92960ec6" providerId="ADAL" clId="{97D76FEC-33F4-8143-9E6E-DBA917375538}" dt="2020-06-18T10:28:28.746" v="8851" actId="1036"/>
          <ac:grpSpMkLst>
            <pc:docMk/>
            <pc:sldMk cId="1964345577" sldId="469"/>
            <ac:grpSpMk id="25" creationId="{60024431-B3C9-F145-B791-F15C6B37409A}"/>
          </ac:grpSpMkLst>
        </pc:grpChg>
        <pc:picChg chg="mod">
          <ac:chgData name="Armin Binsteiner" userId="1a959e1a-833a-47f8-a79c-7b0c92960ec6" providerId="ADAL" clId="{97D76FEC-33F4-8143-9E6E-DBA917375538}" dt="2020-06-18T07:46:16.106" v="5602"/>
          <ac:picMkLst>
            <pc:docMk/>
            <pc:sldMk cId="1964345577" sldId="469"/>
            <ac:picMk id="14" creationId="{6C1B6BE1-6FEB-ED40-B3E6-535EF55963BC}"/>
          </ac:picMkLst>
        </pc:picChg>
        <pc:picChg chg="add mod">
          <ac:chgData name="Armin Binsteiner" userId="1a959e1a-833a-47f8-a79c-7b0c92960ec6" providerId="ADAL" clId="{97D76FEC-33F4-8143-9E6E-DBA917375538}" dt="2020-06-18T09:23:37.060" v="8076" actId="1036"/>
          <ac:picMkLst>
            <pc:docMk/>
            <pc:sldMk cId="1964345577" sldId="469"/>
            <ac:picMk id="24" creationId="{588BFE15-90DC-9747-84F8-EBBC09C788CE}"/>
          </ac:picMkLst>
        </pc:picChg>
        <pc:picChg chg="mod">
          <ac:chgData name="Armin Binsteiner" userId="1a959e1a-833a-47f8-a79c-7b0c92960ec6" providerId="ADAL" clId="{97D76FEC-33F4-8143-9E6E-DBA917375538}" dt="2020-06-18T07:47:02.630" v="5605"/>
          <ac:picMkLst>
            <pc:docMk/>
            <pc:sldMk cId="1964345577" sldId="469"/>
            <ac:picMk id="27" creationId="{EE60D706-314F-314B-814C-83652C3A2160}"/>
          </ac:picMkLst>
        </pc:picChg>
        <pc:picChg chg="topLvl">
          <ac:chgData name="Armin Binsteiner" userId="1a959e1a-833a-47f8-a79c-7b0c92960ec6" providerId="ADAL" clId="{97D76FEC-33F4-8143-9E6E-DBA917375538}" dt="2020-06-18T07:32:08.545" v="5292" actId="478"/>
          <ac:picMkLst>
            <pc:docMk/>
            <pc:sldMk cId="1964345577" sldId="469"/>
            <ac:picMk id="44" creationId="{1954FB77-AA42-5141-8022-59A7B11AF99D}"/>
          </ac:picMkLst>
        </pc:picChg>
      </pc:sldChg>
      <pc:sldChg chg="modSp">
        <pc:chgData name="Armin Binsteiner" userId="1a959e1a-833a-47f8-a79c-7b0c92960ec6" providerId="ADAL" clId="{97D76FEC-33F4-8143-9E6E-DBA917375538}" dt="2020-06-18T21:10:32.147" v="9160" actId="1035"/>
        <pc:sldMkLst>
          <pc:docMk/>
          <pc:sldMk cId="1550269769" sldId="473"/>
        </pc:sldMkLst>
        <pc:spChg chg="mod">
          <ac:chgData name="Armin Binsteiner" userId="1a959e1a-833a-47f8-a79c-7b0c92960ec6" providerId="ADAL" clId="{97D76FEC-33F4-8143-9E6E-DBA917375538}" dt="2020-06-18T21:10:32.147" v="9160" actId="1035"/>
          <ac:spMkLst>
            <pc:docMk/>
            <pc:sldMk cId="1550269769" sldId="473"/>
            <ac:spMk id="13" creationId="{ECACC953-D535-DA4C-9B9C-C82530F0665A}"/>
          </ac:spMkLst>
        </pc:spChg>
        <pc:spChg chg="mod">
          <ac:chgData name="Armin Binsteiner" userId="1a959e1a-833a-47f8-a79c-7b0c92960ec6" providerId="ADAL" clId="{97D76FEC-33F4-8143-9E6E-DBA917375538}" dt="2020-06-18T07:30:41.572" v="5284" actId="1035"/>
          <ac:spMkLst>
            <pc:docMk/>
            <pc:sldMk cId="1550269769" sldId="473"/>
            <ac:spMk id="14" creationId="{41DF504C-AC1D-8643-8E9E-64F79CDADAB8}"/>
          </ac:spMkLst>
        </pc:spChg>
        <pc:spChg chg="mod">
          <ac:chgData name="Armin Binsteiner" userId="1a959e1a-833a-47f8-a79c-7b0c92960ec6" providerId="ADAL" clId="{97D76FEC-33F4-8143-9E6E-DBA917375538}" dt="2020-06-18T21:10:32.147" v="9160" actId="1035"/>
          <ac:spMkLst>
            <pc:docMk/>
            <pc:sldMk cId="1550269769" sldId="473"/>
            <ac:spMk id="15" creationId="{E1CA4928-8871-EC4A-975E-9A6883C3458E}"/>
          </ac:spMkLst>
        </pc:spChg>
        <pc:spChg chg="mod">
          <ac:chgData name="Armin Binsteiner" userId="1a959e1a-833a-47f8-a79c-7b0c92960ec6" providerId="ADAL" clId="{97D76FEC-33F4-8143-9E6E-DBA917375538}" dt="2020-06-18T08:19:33.810" v="6884" actId="1035"/>
          <ac:spMkLst>
            <pc:docMk/>
            <pc:sldMk cId="1550269769" sldId="473"/>
            <ac:spMk id="43" creationId="{7DCBEF67-62F2-CE4B-BD35-908729E2A2F3}"/>
          </ac:spMkLst>
        </pc:spChg>
        <pc:spChg chg="mod">
          <ac:chgData name="Armin Binsteiner" userId="1a959e1a-833a-47f8-a79c-7b0c92960ec6" providerId="ADAL" clId="{97D76FEC-33F4-8143-9E6E-DBA917375538}" dt="2020-06-18T09:54:51.886" v="8411" actId="6549"/>
          <ac:spMkLst>
            <pc:docMk/>
            <pc:sldMk cId="1550269769" sldId="473"/>
            <ac:spMk id="45" creationId="{645690F1-9184-3546-ACBB-C61800E908FC}"/>
          </ac:spMkLst>
        </pc:spChg>
        <pc:spChg chg="mod">
          <ac:chgData name="Armin Binsteiner" userId="1a959e1a-833a-47f8-a79c-7b0c92960ec6" providerId="ADAL" clId="{97D76FEC-33F4-8143-9E6E-DBA917375538}" dt="2020-06-18T10:36:21.298" v="8977" actId="1037"/>
          <ac:spMkLst>
            <pc:docMk/>
            <pc:sldMk cId="1550269769" sldId="473"/>
            <ac:spMk id="46" creationId="{F0EC13A3-F356-CB42-936F-3FC53A9E63C3}"/>
          </ac:spMkLst>
        </pc:spChg>
        <pc:spChg chg="mod">
          <ac:chgData name="Armin Binsteiner" userId="1a959e1a-833a-47f8-a79c-7b0c92960ec6" providerId="ADAL" clId="{97D76FEC-33F4-8143-9E6E-DBA917375538}" dt="2020-06-18T07:54:20.684" v="5691" actId="2711"/>
          <ac:spMkLst>
            <pc:docMk/>
            <pc:sldMk cId="1550269769" sldId="473"/>
            <ac:spMk id="49" creationId="{67289CF0-5040-804B-A353-F69DC8C4298C}"/>
          </ac:spMkLst>
        </pc:spChg>
        <pc:spChg chg="mod">
          <ac:chgData name="Armin Binsteiner" userId="1a959e1a-833a-47f8-a79c-7b0c92960ec6" providerId="ADAL" clId="{97D76FEC-33F4-8143-9E6E-DBA917375538}" dt="2020-06-18T10:35:40.713" v="8967" actId="1037"/>
          <ac:spMkLst>
            <pc:docMk/>
            <pc:sldMk cId="1550269769" sldId="473"/>
            <ac:spMk id="78" creationId="{015C4738-89CA-8340-A0EF-13E3B3DB7730}"/>
          </ac:spMkLst>
        </pc:spChg>
      </pc:sldChg>
      <pc:sldChg chg="modSp">
        <pc:chgData name="Armin Binsteiner" userId="1a959e1a-833a-47f8-a79c-7b0c92960ec6" providerId="ADAL" clId="{97D76FEC-33F4-8143-9E6E-DBA917375538}" dt="2020-06-18T09:57:06.118" v="8530" actId="255"/>
        <pc:sldMkLst>
          <pc:docMk/>
          <pc:sldMk cId="3281606617" sldId="474"/>
        </pc:sldMkLst>
        <pc:spChg chg="mod">
          <ac:chgData name="Armin Binsteiner" userId="1a959e1a-833a-47f8-a79c-7b0c92960ec6" providerId="ADAL" clId="{97D76FEC-33F4-8143-9E6E-DBA917375538}" dt="2020-06-18T09:57:06.118" v="8530" actId="255"/>
          <ac:spMkLst>
            <pc:docMk/>
            <pc:sldMk cId="3281606617" sldId="474"/>
            <ac:spMk id="3" creationId="{7AAE4CAF-26D5-44BC-9858-B382D8962D0F}"/>
          </ac:spMkLst>
        </pc:spChg>
        <pc:spChg chg="mod">
          <ac:chgData name="Armin Binsteiner" userId="1a959e1a-833a-47f8-a79c-7b0c92960ec6" providerId="ADAL" clId="{97D76FEC-33F4-8143-9E6E-DBA917375538}" dt="2020-06-18T09:30:00.838" v="8088" actId="14100"/>
          <ac:spMkLst>
            <pc:docMk/>
            <pc:sldMk cId="3281606617" sldId="474"/>
            <ac:spMk id="5" creationId="{793E2DD6-5DA1-4B2A-B6F9-6B65D6BEDDB3}"/>
          </ac:spMkLst>
        </pc:spChg>
        <pc:spChg chg="mod">
          <ac:chgData name="Armin Binsteiner" userId="1a959e1a-833a-47f8-a79c-7b0c92960ec6" providerId="ADAL" clId="{97D76FEC-33F4-8143-9E6E-DBA917375538}" dt="2020-06-18T07:55:16.815" v="5696" actId="2711"/>
          <ac:spMkLst>
            <pc:docMk/>
            <pc:sldMk cId="3281606617" sldId="474"/>
            <ac:spMk id="47" creationId="{E518E5FC-63AE-E140-9C82-1877127D6CA9}"/>
          </ac:spMkLst>
        </pc:spChg>
      </pc:sldChg>
      <pc:sldChg chg="modSp">
        <pc:chgData name="Armin Binsteiner" userId="1a959e1a-833a-47f8-a79c-7b0c92960ec6" providerId="ADAL" clId="{97D76FEC-33F4-8143-9E6E-DBA917375538}" dt="2020-06-18T10:34:27.105" v="8944" actId="1076"/>
        <pc:sldMkLst>
          <pc:docMk/>
          <pc:sldMk cId="593858410" sldId="475"/>
        </pc:sldMkLst>
        <pc:spChg chg="mod">
          <ac:chgData name="Armin Binsteiner" userId="1a959e1a-833a-47f8-a79c-7b0c92960ec6" providerId="ADAL" clId="{97D76FEC-33F4-8143-9E6E-DBA917375538}" dt="2020-06-18T09:29:44.919" v="8086" actId="14100"/>
          <ac:spMkLst>
            <pc:docMk/>
            <pc:sldMk cId="593858410" sldId="475"/>
            <ac:spMk id="11" creationId="{9AE20FE3-A98B-47A0-9FB5-88C5695B515A}"/>
          </ac:spMkLst>
        </pc:spChg>
        <pc:spChg chg="mod">
          <ac:chgData name="Armin Binsteiner" userId="1a959e1a-833a-47f8-a79c-7b0c92960ec6" providerId="ADAL" clId="{97D76FEC-33F4-8143-9E6E-DBA917375538}" dt="2020-06-18T09:57:38.725" v="8561"/>
          <ac:spMkLst>
            <pc:docMk/>
            <pc:sldMk cId="593858410" sldId="475"/>
            <ac:spMk id="12" creationId="{171A8D6F-3EB8-43C4-A273-210F3A5A5030}"/>
          </ac:spMkLst>
        </pc:spChg>
        <pc:spChg chg="mod">
          <ac:chgData name="Armin Binsteiner" userId="1a959e1a-833a-47f8-a79c-7b0c92960ec6" providerId="ADAL" clId="{97D76FEC-33F4-8143-9E6E-DBA917375538}" dt="2020-06-18T09:29:30.182" v="8084" actId="14100"/>
          <ac:spMkLst>
            <pc:docMk/>
            <pc:sldMk cId="593858410" sldId="475"/>
            <ac:spMk id="15" creationId="{CD5C008A-DA90-477E-BFF9-34F385B16DA0}"/>
          </ac:spMkLst>
        </pc:spChg>
        <pc:spChg chg="mod">
          <ac:chgData name="Armin Binsteiner" userId="1a959e1a-833a-47f8-a79c-7b0c92960ec6" providerId="ADAL" clId="{97D76FEC-33F4-8143-9E6E-DBA917375538}" dt="2020-06-18T09:29:14.960" v="8082" actId="14100"/>
          <ac:spMkLst>
            <pc:docMk/>
            <pc:sldMk cId="593858410" sldId="475"/>
            <ac:spMk id="16" creationId="{96FCA48F-FB09-4A59-B8C6-0507EB00FA8F}"/>
          </ac:spMkLst>
        </pc:spChg>
        <pc:spChg chg="mod">
          <ac:chgData name="Armin Binsteiner" userId="1a959e1a-833a-47f8-a79c-7b0c92960ec6" providerId="ADAL" clId="{97D76FEC-33F4-8143-9E6E-DBA917375538}" dt="2020-06-18T09:29:54.123" v="8087" actId="14100"/>
          <ac:spMkLst>
            <pc:docMk/>
            <pc:sldMk cId="593858410" sldId="475"/>
            <ac:spMk id="17" creationId="{A81AC762-F8A5-4E02-951D-3BB79621CC52}"/>
          </ac:spMkLst>
        </pc:spChg>
        <pc:spChg chg="mod">
          <ac:chgData name="Armin Binsteiner" userId="1a959e1a-833a-47f8-a79c-7b0c92960ec6" providerId="ADAL" clId="{97D76FEC-33F4-8143-9E6E-DBA917375538}" dt="2020-06-18T07:55:28.268" v="5697" actId="2711"/>
          <ac:spMkLst>
            <pc:docMk/>
            <pc:sldMk cId="593858410" sldId="475"/>
            <ac:spMk id="47" creationId="{E518E5FC-63AE-E140-9C82-1877127D6CA9}"/>
          </ac:spMkLst>
        </pc:spChg>
        <pc:cxnChg chg="mod">
          <ac:chgData name="Armin Binsteiner" userId="1a959e1a-833a-47f8-a79c-7b0c92960ec6" providerId="ADAL" clId="{97D76FEC-33F4-8143-9E6E-DBA917375538}" dt="2020-06-18T10:34:27.105" v="8944" actId="1076"/>
          <ac:cxnSpMkLst>
            <pc:docMk/>
            <pc:sldMk cId="593858410" sldId="475"/>
            <ac:cxnSpMk id="51" creationId="{83CEBEAC-079E-3349-B4FC-7AECB39933D0}"/>
          </ac:cxnSpMkLst>
        </pc:cxnChg>
      </pc:sldChg>
      <pc:sldChg chg="add del">
        <pc:chgData name="Armin Binsteiner" userId="1a959e1a-833a-47f8-a79c-7b0c92960ec6" providerId="ADAL" clId="{97D76FEC-33F4-8143-9E6E-DBA917375538}" dt="2020-06-18T07:52:39.108" v="5689" actId="2696"/>
        <pc:sldMkLst>
          <pc:docMk/>
          <pc:sldMk cId="3143597748" sldId="476"/>
        </pc:sldMkLst>
      </pc:sldChg>
    </pc:docChg>
  </pc:docChgLst>
  <pc:docChgLst>
    <pc:chgData name="Carsten Götzinger" userId="d76c11cf-09e0-4a46-8633-ec8b871290cb" providerId="ADAL" clId="{AD1C7BB2-9936-3549-A316-C66E3D680216}"/>
    <pc:docChg chg="undo custSel addSld delSld modSld modSection">
      <pc:chgData name="Carsten Götzinger" userId="d76c11cf-09e0-4a46-8633-ec8b871290cb" providerId="ADAL" clId="{AD1C7BB2-9936-3549-A316-C66E3D680216}" dt="2020-06-09T10:03:16.721" v="398" actId="2696"/>
      <pc:docMkLst>
        <pc:docMk/>
      </pc:docMkLst>
      <pc:sldChg chg="addSp delSp modSp modAnim">
        <pc:chgData name="Carsten Götzinger" userId="d76c11cf-09e0-4a46-8633-ec8b871290cb" providerId="ADAL" clId="{AD1C7BB2-9936-3549-A316-C66E3D680216}" dt="2020-06-09T03:45:31.424" v="138" actId="20577"/>
        <pc:sldMkLst>
          <pc:docMk/>
          <pc:sldMk cId="103411675" sldId="453"/>
        </pc:sldMkLst>
        <pc:spChg chg="mod">
          <ac:chgData name="Carsten Götzinger" userId="d76c11cf-09e0-4a46-8633-ec8b871290cb" providerId="ADAL" clId="{AD1C7BB2-9936-3549-A316-C66E3D680216}" dt="2020-06-08T10:16:38.436" v="91" actId="20577"/>
          <ac:spMkLst>
            <pc:docMk/>
            <pc:sldMk cId="103411675" sldId="453"/>
            <ac:spMk id="3" creationId="{3FEFD220-18B6-F244-93C9-99A57D4A71C3}"/>
          </ac:spMkLst>
        </pc:spChg>
        <pc:spChg chg="mod">
          <ac:chgData name="Carsten Götzinger" userId="d76c11cf-09e0-4a46-8633-ec8b871290cb" providerId="ADAL" clId="{AD1C7BB2-9936-3549-A316-C66E3D680216}" dt="2020-06-08T08:01:02.435" v="58" actId="1076"/>
          <ac:spMkLst>
            <pc:docMk/>
            <pc:sldMk cId="103411675" sldId="453"/>
            <ac:spMk id="42" creationId="{49AEDD3E-BA04-F740-93AD-EC6AACFD2AE1}"/>
          </ac:spMkLst>
        </pc:spChg>
        <pc:spChg chg="add mod">
          <ac:chgData name="Carsten Götzinger" userId="d76c11cf-09e0-4a46-8633-ec8b871290cb" providerId="ADAL" clId="{AD1C7BB2-9936-3549-A316-C66E3D680216}" dt="2020-06-08T07:51:07.135" v="20" actId="1076"/>
          <ac:spMkLst>
            <pc:docMk/>
            <pc:sldMk cId="103411675" sldId="453"/>
            <ac:spMk id="43" creationId="{E1CF832E-53DE-414E-9647-6D0029669B96}"/>
          </ac:spMkLst>
        </pc:spChg>
        <pc:spChg chg="mod">
          <ac:chgData name="Carsten Götzinger" userId="d76c11cf-09e0-4a46-8633-ec8b871290cb" providerId="ADAL" clId="{AD1C7BB2-9936-3549-A316-C66E3D680216}" dt="2020-06-08T10:17:06.986" v="93" actId="20577"/>
          <ac:spMkLst>
            <pc:docMk/>
            <pc:sldMk cId="103411675" sldId="453"/>
            <ac:spMk id="45" creationId="{645690F1-9184-3546-ACBB-C61800E908FC}"/>
          </ac:spMkLst>
        </pc:spChg>
        <pc:spChg chg="add mod">
          <ac:chgData name="Carsten Götzinger" userId="d76c11cf-09e0-4a46-8633-ec8b871290cb" providerId="ADAL" clId="{AD1C7BB2-9936-3549-A316-C66E3D680216}" dt="2020-06-08T07:51:22.325" v="23" actId="1076"/>
          <ac:spMkLst>
            <pc:docMk/>
            <pc:sldMk cId="103411675" sldId="453"/>
            <ac:spMk id="46" creationId="{6665388E-ABC6-5043-95A5-B0C6ADDE56D6}"/>
          </ac:spMkLst>
        </pc:spChg>
        <pc:spChg chg="add mod">
          <ac:chgData name="Carsten Götzinger" userId="d76c11cf-09e0-4a46-8633-ec8b871290cb" providerId="ADAL" clId="{AD1C7BB2-9936-3549-A316-C66E3D680216}" dt="2020-06-08T07:51:34.158" v="26" actId="1076"/>
          <ac:spMkLst>
            <pc:docMk/>
            <pc:sldMk cId="103411675" sldId="453"/>
            <ac:spMk id="47" creationId="{057D69FC-503C-A044-AF50-85B8781291FB}"/>
          </ac:spMkLst>
        </pc:spChg>
        <pc:spChg chg="add mod">
          <ac:chgData name="Carsten Götzinger" userId="d76c11cf-09e0-4a46-8633-ec8b871290cb" providerId="ADAL" clId="{AD1C7BB2-9936-3549-A316-C66E3D680216}" dt="2020-06-08T07:52:43.828" v="34" actId="1076"/>
          <ac:spMkLst>
            <pc:docMk/>
            <pc:sldMk cId="103411675" sldId="453"/>
            <ac:spMk id="48" creationId="{061CB557-4FBE-8D4A-886A-4E7D2DC67479}"/>
          </ac:spMkLst>
        </pc:spChg>
        <pc:spChg chg="mod">
          <ac:chgData name="Carsten Götzinger" userId="d76c11cf-09e0-4a46-8633-ec8b871290cb" providerId="ADAL" clId="{AD1C7BB2-9936-3549-A316-C66E3D680216}" dt="2020-06-08T10:16:53.080" v="92" actId="207"/>
          <ac:spMkLst>
            <pc:docMk/>
            <pc:sldMk cId="103411675" sldId="453"/>
            <ac:spMk id="49" creationId="{67289CF0-5040-804B-A353-F69DC8C4298C}"/>
          </ac:spMkLst>
        </pc:spChg>
        <pc:spChg chg="mod topLvl">
          <ac:chgData name="Carsten Götzinger" userId="d76c11cf-09e0-4a46-8633-ec8b871290cb" providerId="ADAL" clId="{AD1C7BB2-9936-3549-A316-C66E3D680216}" dt="2020-06-08T08:03:23.057" v="64" actId="1076"/>
          <ac:spMkLst>
            <pc:docMk/>
            <pc:sldMk cId="103411675" sldId="453"/>
            <ac:spMk id="57" creationId="{5D4D662E-7FDD-154C-8D38-09FDA3B03C11}"/>
          </ac:spMkLst>
        </pc:spChg>
        <pc:spChg chg="add mod">
          <ac:chgData name="Carsten Götzinger" userId="d76c11cf-09e0-4a46-8633-ec8b871290cb" providerId="ADAL" clId="{AD1C7BB2-9936-3549-A316-C66E3D680216}" dt="2020-06-08T07:56:57.292" v="56" actId="1076"/>
          <ac:spMkLst>
            <pc:docMk/>
            <pc:sldMk cId="103411675" sldId="453"/>
            <ac:spMk id="62" creationId="{D0299C74-2F24-8946-B7A9-B646EDA1AB94}"/>
          </ac:spMkLst>
        </pc:spChg>
        <pc:spChg chg="mod">
          <ac:chgData name="Carsten Götzinger" userId="d76c11cf-09e0-4a46-8633-ec8b871290cb" providerId="ADAL" clId="{AD1C7BB2-9936-3549-A316-C66E3D680216}" dt="2020-06-08T08:00:41.668" v="57" actId="1076"/>
          <ac:spMkLst>
            <pc:docMk/>
            <pc:sldMk cId="103411675" sldId="453"/>
            <ac:spMk id="63" creationId="{8184DF51-8394-6B4E-8D49-24A6C905896C}"/>
          </ac:spMkLst>
        </pc:spChg>
        <pc:spChg chg="mod">
          <ac:chgData name="Carsten Götzinger" userId="d76c11cf-09e0-4a46-8633-ec8b871290cb" providerId="ADAL" clId="{AD1C7BB2-9936-3549-A316-C66E3D680216}" dt="2020-06-08T07:52:03.227" v="29" actId="1076"/>
          <ac:spMkLst>
            <pc:docMk/>
            <pc:sldMk cId="103411675" sldId="453"/>
            <ac:spMk id="68" creationId="{D717DDC9-65A9-2C4F-A5DD-76E772B96BE7}"/>
          </ac:spMkLst>
        </pc:spChg>
        <pc:spChg chg="mod">
          <ac:chgData name="Carsten Götzinger" userId="d76c11cf-09e0-4a46-8633-ec8b871290cb" providerId="ADAL" clId="{AD1C7BB2-9936-3549-A316-C66E3D680216}" dt="2020-06-08T08:02:46.520" v="63" actId="1076"/>
          <ac:spMkLst>
            <pc:docMk/>
            <pc:sldMk cId="103411675" sldId="453"/>
            <ac:spMk id="72" creationId="{F4EE7452-A111-5B46-8010-AE284672EB67}"/>
          </ac:spMkLst>
        </pc:spChg>
        <pc:spChg chg="mod">
          <ac:chgData name="Carsten Götzinger" userId="d76c11cf-09e0-4a46-8633-ec8b871290cb" providerId="ADAL" clId="{AD1C7BB2-9936-3549-A316-C66E3D680216}" dt="2020-06-08T08:01:14.923" v="59" actId="1076"/>
          <ac:spMkLst>
            <pc:docMk/>
            <pc:sldMk cId="103411675" sldId="453"/>
            <ac:spMk id="73" creationId="{3C3E99EF-C9F7-C342-A7DE-9668BDE17576}"/>
          </ac:spMkLst>
        </pc:spChg>
        <pc:spChg chg="del">
          <ac:chgData name="Carsten Götzinger" userId="d76c11cf-09e0-4a46-8633-ec8b871290cb" providerId="ADAL" clId="{AD1C7BB2-9936-3549-A316-C66E3D680216}" dt="2020-06-08T07:50:44.907" v="17" actId="478"/>
          <ac:spMkLst>
            <pc:docMk/>
            <pc:sldMk cId="103411675" sldId="453"/>
            <ac:spMk id="73" creationId="{9371E262-0D52-1D4C-8D2D-E53FC762BCDB}"/>
          </ac:spMkLst>
        </pc:spChg>
        <pc:spChg chg="mod">
          <ac:chgData name="Carsten Götzinger" userId="d76c11cf-09e0-4a46-8633-ec8b871290cb" providerId="ADAL" clId="{AD1C7BB2-9936-3549-A316-C66E3D680216}" dt="2020-06-08T08:04:26.207" v="69" actId="20577"/>
          <ac:spMkLst>
            <pc:docMk/>
            <pc:sldMk cId="103411675" sldId="453"/>
            <ac:spMk id="74" creationId="{3F7F6AA9-D07A-1944-B660-DE8B062B1668}"/>
          </ac:spMkLst>
        </pc:spChg>
        <pc:spChg chg="del">
          <ac:chgData name="Carsten Götzinger" userId="d76c11cf-09e0-4a46-8633-ec8b871290cb" providerId="ADAL" clId="{AD1C7BB2-9936-3549-A316-C66E3D680216}" dt="2020-06-08T07:51:13.160" v="22" actId="478"/>
          <ac:spMkLst>
            <pc:docMk/>
            <pc:sldMk cId="103411675" sldId="453"/>
            <ac:spMk id="74" creationId="{EC48BFFD-DEBE-FC4D-B7C6-58E92B4E7A98}"/>
          </ac:spMkLst>
        </pc:spChg>
        <pc:spChg chg="del">
          <ac:chgData name="Carsten Götzinger" userId="d76c11cf-09e0-4a46-8633-ec8b871290cb" providerId="ADAL" clId="{AD1C7BB2-9936-3549-A316-C66E3D680216}" dt="2020-06-08T07:51:26.519" v="25" actId="478"/>
          <ac:spMkLst>
            <pc:docMk/>
            <pc:sldMk cId="103411675" sldId="453"/>
            <ac:spMk id="76" creationId="{71D015FA-2FCB-1442-B076-E123CAD61D6E}"/>
          </ac:spMkLst>
        </pc:spChg>
        <pc:spChg chg="del mod">
          <ac:chgData name="Carsten Götzinger" userId="d76c11cf-09e0-4a46-8633-ec8b871290cb" providerId="ADAL" clId="{AD1C7BB2-9936-3549-A316-C66E3D680216}" dt="2020-06-08T07:52:13.050" v="31" actId="478"/>
          <ac:spMkLst>
            <pc:docMk/>
            <pc:sldMk cId="103411675" sldId="453"/>
            <ac:spMk id="77" creationId="{71090495-CBB6-EA42-A7B4-4C839E5DD5D1}"/>
          </ac:spMkLst>
        </pc:spChg>
        <pc:spChg chg="mod">
          <ac:chgData name="Carsten Götzinger" userId="d76c11cf-09e0-4a46-8633-ec8b871290cb" providerId="ADAL" clId="{AD1C7BB2-9936-3549-A316-C66E3D680216}" dt="2020-06-09T03:45:31.424" v="138" actId="20577"/>
          <ac:spMkLst>
            <pc:docMk/>
            <pc:sldMk cId="103411675" sldId="453"/>
            <ac:spMk id="78" creationId="{015C4738-89CA-8340-A0EF-13E3B3DB7730}"/>
          </ac:spMkLst>
        </pc:spChg>
        <pc:grpChg chg="add del mod">
          <ac:chgData name="Carsten Götzinger" userId="d76c11cf-09e0-4a46-8633-ec8b871290cb" providerId="ADAL" clId="{AD1C7BB2-9936-3549-A316-C66E3D680216}" dt="2020-06-08T07:49:45.457" v="3" actId="165"/>
          <ac:grpSpMkLst>
            <pc:docMk/>
            <pc:sldMk cId="103411675" sldId="453"/>
            <ac:grpSpMk id="3" creationId="{39E6DE91-0197-EE49-8F4A-F1D1453352F8}"/>
          </ac:grpSpMkLst>
        </pc:grpChg>
        <pc:grpChg chg="add mod">
          <ac:chgData name="Carsten Götzinger" userId="d76c11cf-09e0-4a46-8633-ec8b871290cb" providerId="ADAL" clId="{AD1C7BB2-9936-3549-A316-C66E3D680216}" dt="2020-06-08T08:02:01.168" v="61" actId="164"/>
          <ac:grpSpMkLst>
            <pc:docMk/>
            <pc:sldMk cId="103411675" sldId="453"/>
            <ac:grpSpMk id="4" creationId="{8D1B43AA-6323-3D49-841E-3B8FF834CA1B}"/>
          </ac:grpSpMkLst>
        </pc:grpChg>
        <pc:grpChg chg="add mod">
          <ac:chgData name="Carsten Götzinger" userId="d76c11cf-09e0-4a46-8633-ec8b871290cb" providerId="ADAL" clId="{AD1C7BB2-9936-3549-A316-C66E3D680216}" dt="2020-06-08T08:02:01.168" v="61" actId="164"/>
          <ac:grpSpMkLst>
            <pc:docMk/>
            <pc:sldMk cId="103411675" sldId="453"/>
            <ac:grpSpMk id="6" creationId="{42850B5F-AE62-3C46-ABD2-CDDBC8F96689}"/>
          </ac:grpSpMkLst>
        </pc:grpChg>
        <pc:cxnChg chg="mod">
          <ac:chgData name="Carsten Götzinger" userId="d76c11cf-09e0-4a46-8633-ec8b871290cb" providerId="ADAL" clId="{AD1C7BB2-9936-3549-A316-C66E3D680216}" dt="2020-06-08T07:48:23.929" v="0" actId="14861"/>
          <ac:cxnSpMkLst>
            <pc:docMk/>
            <pc:sldMk cId="103411675" sldId="453"/>
            <ac:cxnSpMk id="58" creationId="{11F69218-0D88-F04B-9B77-76C607CE67BF}"/>
          </ac:cxnSpMkLst>
        </pc:cxnChg>
        <pc:cxnChg chg="mod">
          <ac:chgData name="Carsten Götzinger" userId="d76c11cf-09e0-4a46-8633-ec8b871290cb" providerId="ADAL" clId="{AD1C7BB2-9936-3549-A316-C66E3D680216}" dt="2020-06-08T07:48:23.929" v="0" actId="14861"/>
          <ac:cxnSpMkLst>
            <pc:docMk/>
            <pc:sldMk cId="103411675" sldId="453"/>
            <ac:cxnSpMk id="59" creationId="{4255C903-50B1-884F-9BC5-241EC8DC911C}"/>
          </ac:cxnSpMkLst>
        </pc:cxnChg>
        <pc:cxnChg chg="mod">
          <ac:chgData name="Carsten Götzinger" userId="d76c11cf-09e0-4a46-8633-ec8b871290cb" providerId="ADAL" clId="{AD1C7BB2-9936-3549-A316-C66E3D680216}" dt="2020-06-08T07:48:23.929" v="0" actId="14861"/>
          <ac:cxnSpMkLst>
            <pc:docMk/>
            <pc:sldMk cId="103411675" sldId="453"/>
            <ac:cxnSpMk id="60" creationId="{8BB444A3-0841-4243-B3D8-F1692687FF74}"/>
          </ac:cxnSpMkLst>
        </pc:cxnChg>
        <pc:cxnChg chg="mod">
          <ac:chgData name="Carsten Götzinger" userId="d76c11cf-09e0-4a46-8633-ec8b871290cb" providerId="ADAL" clId="{AD1C7BB2-9936-3549-A316-C66E3D680216}" dt="2020-06-08T07:48:23.929" v="0" actId="14861"/>
          <ac:cxnSpMkLst>
            <pc:docMk/>
            <pc:sldMk cId="103411675" sldId="453"/>
            <ac:cxnSpMk id="61" creationId="{EDA6AA76-F30F-3C47-A06E-F799B1DE74A5}"/>
          </ac:cxnSpMkLst>
        </pc:cxnChg>
        <pc:cxnChg chg="mod topLvl">
          <ac:chgData name="Carsten Götzinger" userId="d76c11cf-09e0-4a46-8633-ec8b871290cb" providerId="ADAL" clId="{AD1C7BB2-9936-3549-A316-C66E3D680216}" dt="2020-06-08T08:03:23.057" v="64" actId="1076"/>
          <ac:cxnSpMkLst>
            <pc:docMk/>
            <pc:sldMk cId="103411675" sldId="453"/>
            <ac:cxnSpMk id="64" creationId="{69A335C7-64EA-E643-9B9F-C8EFF5D88F30}"/>
          </ac:cxnSpMkLst>
        </pc:cxnChg>
        <pc:cxnChg chg="mod">
          <ac:chgData name="Carsten Götzinger" userId="d76c11cf-09e0-4a46-8633-ec8b871290cb" providerId="ADAL" clId="{AD1C7BB2-9936-3549-A316-C66E3D680216}" dt="2020-06-08T07:48:23.929" v="0" actId="14861"/>
          <ac:cxnSpMkLst>
            <pc:docMk/>
            <pc:sldMk cId="103411675" sldId="453"/>
            <ac:cxnSpMk id="66" creationId="{9120A23F-C655-9542-BC37-0E91D6368EA9}"/>
          </ac:cxnSpMkLst>
        </pc:cxnChg>
        <pc:cxnChg chg="mod topLvl">
          <ac:chgData name="Carsten Götzinger" userId="d76c11cf-09e0-4a46-8633-ec8b871290cb" providerId="ADAL" clId="{AD1C7BB2-9936-3549-A316-C66E3D680216}" dt="2020-06-08T08:03:23.057" v="64" actId="1076"/>
          <ac:cxnSpMkLst>
            <pc:docMk/>
            <pc:sldMk cId="103411675" sldId="453"/>
            <ac:cxnSpMk id="67" creationId="{99B8CAFE-84D5-4E4A-8325-1271B314587C}"/>
          </ac:cxnSpMkLst>
        </pc:cxnChg>
        <pc:cxnChg chg="mod">
          <ac:chgData name="Carsten Götzinger" userId="d76c11cf-09e0-4a46-8633-ec8b871290cb" providerId="ADAL" clId="{AD1C7BB2-9936-3549-A316-C66E3D680216}" dt="2020-06-08T07:48:23.929" v="0" actId="14861"/>
          <ac:cxnSpMkLst>
            <pc:docMk/>
            <pc:sldMk cId="103411675" sldId="453"/>
            <ac:cxnSpMk id="69" creationId="{2EF582BD-BFA8-6C45-8E2C-444BA9D63EF8}"/>
          </ac:cxnSpMkLst>
        </pc:cxnChg>
        <pc:cxnChg chg="mod">
          <ac:chgData name="Carsten Götzinger" userId="d76c11cf-09e0-4a46-8633-ec8b871290cb" providerId="ADAL" clId="{AD1C7BB2-9936-3549-A316-C66E3D680216}" dt="2020-06-08T07:48:23.929" v="0" actId="14861"/>
          <ac:cxnSpMkLst>
            <pc:docMk/>
            <pc:sldMk cId="103411675" sldId="453"/>
            <ac:cxnSpMk id="70" creationId="{1700DF00-DA46-8447-A43F-A4E9C2F3C596}"/>
          </ac:cxnSpMkLst>
        </pc:cxnChg>
        <pc:cxnChg chg="mod">
          <ac:chgData name="Carsten Götzinger" userId="d76c11cf-09e0-4a46-8633-ec8b871290cb" providerId="ADAL" clId="{AD1C7BB2-9936-3549-A316-C66E3D680216}" dt="2020-06-08T07:48:23.929" v="0" actId="14861"/>
          <ac:cxnSpMkLst>
            <pc:docMk/>
            <pc:sldMk cId="103411675" sldId="453"/>
            <ac:cxnSpMk id="71" creationId="{109B31A4-3644-9B4B-AB95-B52088FC9401}"/>
          </ac:cxnSpMkLst>
        </pc:cxnChg>
      </pc:sldChg>
      <pc:sldChg chg="modSp">
        <pc:chgData name="Carsten Götzinger" userId="d76c11cf-09e0-4a46-8633-ec8b871290cb" providerId="ADAL" clId="{AD1C7BB2-9936-3549-A316-C66E3D680216}" dt="2020-06-08T10:16:02.587" v="90" actId="20577"/>
        <pc:sldMkLst>
          <pc:docMk/>
          <pc:sldMk cId="2649986224" sldId="454"/>
        </pc:sldMkLst>
        <pc:spChg chg="mod">
          <ac:chgData name="Carsten Götzinger" userId="d76c11cf-09e0-4a46-8633-ec8b871290cb" providerId="ADAL" clId="{AD1C7BB2-9936-3549-A316-C66E3D680216}" dt="2020-06-08T10:15:53.865" v="83" actId="14100"/>
          <ac:spMkLst>
            <pc:docMk/>
            <pc:sldMk cId="2649986224" sldId="454"/>
            <ac:spMk id="45" creationId="{645690F1-9184-3546-ACBB-C61800E908FC}"/>
          </ac:spMkLst>
        </pc:spChg>
        <pc:spChg chg="mod">
          <ac:chgData name="Carsten Götzinger" userId="d76c11cf-09e0-4a46-8633-ec8b871290cb" providerId="ADAL" clId="{AD1C7BB2-9936-3549-A316-C66E3D680216}" dt="2020-06-08T10:16:02.587" v="90" actId="20577"/>
          <ac:spMkLst>
            <pc:docMk/>
            <pc:sldMk cId="2649986224" sldId="454"/>
            <ac:spMk id="49" creationId="{67289CF0-5040-804B-A353-F69DC8C4298C}"/>
          </ac:spMkLst>
        </pc:spChg>
        <pc:grpChg chg="mod">
          <ac:chgData name="Carsten Götzinger" userId="d76c11cf-09e0-4a46-8633-ec8b871290cb" providerId="ADAL" clId="{AD1C7BB2-9936-3549-A316-C66E3D680216}" dt="2020-06-08T10:15:47.811" v="82" actId="14100"/>
          <ac:grpSpMkLst>
            <pc:docMk/>
            <pc:sldMk cId="2649986224" sldId="454"/>
            <ac:grpSpMk id="2" creationId="{C10D6BFF-A3C0-D14C-830C-6616CB32478F}"/>
          </ac:grpSpMkLst>
        </pc:grpChg>
      </pc:sldChg>
      <pc:sldChg chg="addSp delSp modSp">
        <pc:chgData name="Carsten Götzinger" userId="d76c11cf-09e0-4a46-8633-ec8b871290cb" providerId="ADAL" clId="{AD1C7BB2-9936-3549-A316-C66E3D680216}" dt="2020-06-09T10:02:59.549" v="397" actId="692"/>
        <pc:sldMkLst>
          <pc:docMk/>
          <pc:sldMk cId="2525024365" sldId="457"/>
        </pc:sldMkLst>
        <pc:spChg chg="add mod">
          <ac:chgData name="Carsten Götzinger" userId="d76c11cf-09e0-4a46-8633-ec8b871290cb" providerId="ADAL" clId="{AD1C7BB2-9936-3549-A316-C66E3D680216}" dt="2020-06-09T09:58:36.571" v="359" actId="1036"/>
          <ac:spMkLst>
            <pc:docMk/>
            <pc:sldMk cId="2525024365" sldId="457"/>
            <ac:spMk id="3" creationId="{0F4EE922-ECAF-2B45-B650-07FDAFE8194E}"/>
          </ac:spMkLst>
        </pc:spChg>
        <pc:spChg chg="del mod">
          <ac:chgData name="Carsten Götzinger" userId="d76c11cf-09e0-4a46-8633-ec8b871290cb" providerId="ADAL" clId="{AD1C7BB2-9936-3549-A316-C66E3D680216}" dt="2020-06-09T03:47:57.512" v="193" actId="478"/>
          <ac:spMkLst>
            <pc:docMk/>
            <pc:sldMk cId="2525024365" sldId="457"/>
            <ac:spMk id="3" creationId="{6C598878-3244-B44F-A215-7E2D2B1E51E9}"/>
          </ac:spMkLst>
        </pc:spChg>
        <pc:spChg chg="del mod">
          <ac:chgData name="Carsten Götzinger" userId="d76c11cf-09e0-4a46-8633-ec8b871290cb" providerId="ADAL" clId="{AD1C7BB2-9936-3549-A316-C66E3D680216}" dt="2020-06-09T10:01:16.773" v="361" actId="478"/>
          <ac:spMkLst>
            <pc:docMk/>
            <pc:sldMk cId="2525024365" sldId="457"/>
            <ac:spMk id="4" creationId="{23C0B2D7-7592-5441-AF3C-417E17A11628}"/>
          </ac:spMkLst>
        </pc:spChg>
        <pc:spChg chg="del mod">
          <ac:chgData name="Carsten Götzinger" userId="d76c11cf-09e0-4a46-8633-ec8b871290cb" providerId="ADAL" clId="{AD1C7BB2-9936-3549-A316-C66E3D680216}" dt="2020-06-09T09:57:53.485" v="346" actId="478"/>
          <ac:spMkLst>
            <pc:docMk/>
            <pc:sldMk cId="2525024365" sldId="457"/>
            <ac:spMk id="13" creationId="{D0624BE8-E300-804E-80C8-B6821432156E}"/>
          </ac:spMkLst>
        </pc:spChg>
        <pc:spChg chg="del">
          <ac:chgData name="Carsten Götzinger" userId="d76c11cf-09e0-4a46-8633-ec8b871290cb" providerId="ADAL" clId="{AD1C7BB2-9936-3549-A316-C66E3D680216}" dt="2020-06-09T03:54:03.139" v="264" actId="478"/>
          <ac:spMkLst>
            <pc:docMk/>
            <pc:sldMk cId="2525024365" sldId="457"/>
            <ac:spMk id="14" creationId="{221B73A2-FD83-D542-B847-B6DAB91687D2}"/>
          </ac:spMkLst>
        </pc:spChg>
        <pc:spChg chg="add mod">
          <ac:chgData name="Carsten Götzinger" userId="d76c11cf-09e0-4a46-8633-ec8b871290cb" providerId="ADAL" clId="{AD1C7BB2-9936-3549-A316-C66E3D680216}" dt="2020-06-09T03:50:32.773" v="235" actId="14100"/>
          <ac:spMkLst>
            <pc:docMk/>
            <pc:sldMk cId="2525024365" sldId="457"/>
            <ac:spMk id="15" creationId="{4A6D6521-2E88-C541-A1DF-F39E0985A378}"/>
          </ac:spMkLst>
        </pc:spChg>
        <pc:spChg chg="mod topLvl">
          <ac:chgData name="Carsten Götzinger" userId="d76c11cf-09e0-4a46-8633-ec8b871290cb" providerId="ADAL" clId="{AD1C7BB2-9936-3549-A316-C66E3D680216}" dt="2020-06-09T03:48:19.002" v="196" actId="14100"/>
          <ac:spMkLst>
            <pc:docMk/>
            <pc:sldMk cId="2525024365" sldId="457"/>
            <ac:spMk id="17" creationId="{EA2A8506-FC32-6E47-A205-ADBAE65B7561}"/>
          </ac:spMkLst>
        </pc:spChg>
        <pc:spChg chg="del">
          <ac:chgData name="Carsten Götzinger" userId="d76c11cf-09e0-4a46-8633-ec8b871290cb" providerId="ADAL" clId="{AD1C7BB2-9936-3549-A316-C66E3D680216}" dt="2020-06-09T03:56:00.167" v="270" actId="478"/>
          <ac:spMkLst>
            <pc:docMk/>
            <pc:sldMk cId="2525024365" sldId="457"/>
            <ac:spMk id="18" creationId="{662D09DE-2D34-6445-BF11-FCCFD90DEE9F}"/>
          </ac:spMkLst>
        </pc:spChg>
        <pc:spChg chg="add mod">
          <ac:chgData name="Carsten Götzinger" userId="d76c11cf-09e0-4a46-8633-ec8b871290cb" providerId="ADAL" clId="{AD1C7BB2-9936-3549-A316-C66E3D680216}" dt="2020-06-09T03:50:28.757" v="234" actId="14100"/>
          <ac:spMkLst>
            <pc:docMk/>
            <pc:sldMk cId="2525024365" sldId="457"/>
            <ac:spMk id="20" creationId="{33E9BF87-1281-8F4F-98A1-9B1CEA4298C3}"/>
          </ac:spMkLst>
        </pc:spChg>
        <pc:spChg chg="add mod">
          <ac:chgData name="Carsten Götzinger" userId="d76c11cf-09e0-4a46-8633-ec8b871290cb" providerId="ADAL" clId="{AD1C7BB2-9936-3549-A316-C66E3D680216}" dt="2020-06-09T03:49:56.919" v="232" actId="14100"/>
          <ac:spMkLst>
            <pc:docMk/>
            <pc:sldMk cId="2525024365" sldId="457"/>
            <ac:spMk id="21" creationId="{8C0BB6C2-CF6B-2143-9BF6-0EAA1642242E}"/>
          </ac:spMkLst>
        </pc:spChg>
        <pc:spChg chg="add mod">
          <ac:chgData name="Carsten Götzinger" userId="d76c11cf-09e0-4a46-8633-ec8b871290cb" providerId="ADAL" clId="{AD1C7BB2-9936-3549-A316-C66E3D680216}" dt="2020-06-09T10:01:56.884" v="394" actId="1036"/>
          <ac:spMkLst>
            <pc:docMk/>
            <pc:sldMk cId="2525024365" sldId="457"/>
            <ac:spMk id="22" creationId="{284BED55-A040-8D41-81A9-5AEC4D9D7C76}"/>
          </ac:spMkLst>
        </pc:spChg>
        <pc:spChg chg="add mod">
          <ac:chgData name="Carsten Götzinger" userId="d76c11cf-09e0-4a46-8633-ec8b871290cb" providerId="ADAL" clId="{AD1C7BB2-9936-3549-A316-C66E3D680216}" dt="2020-06-09T10:01:56.884" v="394" actId="1036"/>
          <ac:spMkLst>
            <pc:docMk/>
            <pc:sldMk cId="2525024365" sldId="457"/>
            <ac:spMk id="23" creationId="{4F981120-CB23-9A44-8418-98AAA019E609}"/>
          </ac:spMkLst>
        </pc:spChg>
        <pc:spChg chg="add del mod">
          <ac:chgData name="Carsten Götzinger" userId="d76c11cf-09e0-4a46-8633-ec8b871290cb" providerId="ADAL" clId="{AD1C7BB2-9936-3549-A316-C66E3D680216}" dt="2020-06-09T09:57:33.158" v="338" actId="478"/>
          <ac:spMkLst>
            <pc:docMk/>
            <pc:sldMk cId="2525024365" sldId="457"/>
            <ac:spMk id="24" creationId="{467C0424-B5FD-E145-B977-43A9DD9EFF8C}"/>
          </ac:spMkLst>
        </pc:spChg>
        <pc:spChg chg="add mod">
          <ac:chgData name="Carsten Götzinger" userId="d76c11cf-09e0-4a46-8633-ec8b871290cb" providerId="ADAL" clId="{AD1C7BB2-9936-3549-A316-C66E3D680216}" dt="2020-06-09T10:01:56.884" v="394" actId="1036"/>
          <ac:spMkLst>
            <pc:docMk/>
            <pc:sldMk cId="2525024365" sldId="457"/>
            <ac:spMk id="25" creationId="{8985D5FA-E5EE-4441-85E6-24B8FD5EF6DA}"/>
          </ac:spMkLst>
        </pc:spChg>
        <pc:spChg chg="add mod">
          <ac:chgData name="Carsten Götzinger" userId="d76c11cf-09e0-4a46-8633-ec8b871290cb" providerId="ADAL" clId="{AD1C7BB2-9936-3549-A316-C66E3D680216}" dt="2020-06-09T10:01:56.884" v="394" actId="1036"/>
          <ac:spMkLst>
            <pc:docMk/>
            <pc:sldMk cId="2525024365" sldId="457"/>
            <ac:spMk id="26" creationId="{3EAD8A56-9997-554D-B764-DCE92B24FA67}"/>
          </ac:spMkLst>
        </pc:spChg>
        <pc:spChg chg="add del mod">
          <ac:chgData name="Carsten Götzinger" userId="d76c11cf-09e0-4a46-8633-ec8b871290cb" providerId="ADAL" clId="{AD1C7BB2-9936-3549-A316-C66E3D680216}" dt="2020-06-09T09:53:53.824" v="308" actId="478"/>
          <ac:spMkLst>
            <pc:docMk/>
            <pc:sldMk cId="2525024365" sldId="457"/>
            <ac:spMk id="27" creationId="{98FD991F-9F1B-9D40-BC66-CC7E805A2B2F}"/>
          </ac:spMkLst>
        </pc:spChg>
        <pc:spChg chg="add del mod">
          <ac:chgData name="Carsten Götzinger" userId="d76c11cf-09e0-4a46-8633-ec8b871290cb" providerId="ADAL" clId="{AD1C7BB2-9936-3549-A316-C66E3D680216}" dt="2020-06-09T09:57:00.624" v="333" actId="478"/>
          <ac:spMkLst>
            <pc:docMk/>
            <pc:sldMk cId="2525024365" sldId="457"/>
            <ac:spMk id="28" creationId="{BDC90E16-3E0F-C948-8716-1DEA60A53FE4}"/>
          </ac:spMkLst>
        </pc:spChg>
        <pc:spChg chg="add del mod">
          <ac:chgData name="Carsten Götzinger" userId="d76c11cf-09e0-4a46-8633-ec8b871290cb" providerId="ADAL" clId="{AD1C7BB2-9936-3549-A316-C66E3D680216}" dt="2020-06-09T09:56:44.015" v="328" actId="478"/>
          <ac:spMkLst>
            <pc:docMk/>
            <pc:sldMk cId="2525024365" sldId="457"/>
            <ac:spMk id="29" creationId="{5698AF13-973C-B54C-BD98-D32FB674E2BB}"/>
          </ac:spMkLst>
        </pc:spChg>
        <pc:spChg chg="add mod">
          <ac:chgData name="Carsten Götzinger" userId="d76c11cf-09e0-4a46-8633-ec8b871290cb" providerId="ADAL" clId="{AD1C7BB2-9936-3549-A316-C66E3D680216}" dt="2020-06-09T09:58:36.571" v="359" actId="1036"/>
          <ac:spMkLst>
            <pc:docMk/>
            <pc:sldMk cId="2525024365" sldId="457"/>
            <ac:spMk id="30" creationId="{04E596EC-A9FC-064D-BAF1-7C06C94B8ABF}"/>
          </ac:spMkLst>
        </pc:spChg>
        <pc:spChg chg="add mod">
          <ac:chgData name="Carsten Götzinger" userId="d76c11cf-09e0-4a46-8633-ec8b871290cb" providerId="ADAL" clId="{AD1C7BB2-9936-3549-A316-C66E3D680216}" dt="2020-06-09T10:02:59.549" v="397" actId="692"/>
          <ac:spMkLst>
            <pc:docMk/>
            <pc:sldMk cId="2525024365" sldId="457"/>
            <ac:spMk id="31" creationId="{34ABFE7B-831F-784E-AD4D-3EB6008D546C}"/>
          </ac:spMkLst>
        </pc:spChg>
        <pc:spChg chg="del mod">
          <ac:chgData name="Carsten Götzinger" userId="d76c11cf-09e0-4a46-8633-ec8b871290cb" providerId="ADAL" clId="{AD1C7BB2-9936-3549-A316-C66E3D680216}" dt="2020-06-09T03:49:38.240" v="228" actId="478"/>
          <ac:spMkLst>
            <pc:docMk/>
            <pc:sldMk cId="2525024365" sldId="457"/>
            <ac:spMk id="43" creationId="{F437BE4B-BB48-8042-8DF6-AC4E26ED407E}"/>
          </ac:spMkLst>
        </pc:spChg>
        <pc:spChg chg="del">
          <ac:chgData name="Carsten Götzinger" userId="d76c11cf-09e0-4a46-8633-ec8b871290cb" providerId="ADAL" clId="{AD1C7BB2-9936-3549-A316-C66E3D680216}" dt="2020-06-09T03:51:28.911" v="242" actId="478"/>
          <ac:spMkLst>
            <pc:docMk/>
            <pc:sldMk cId="2525024365" sldId="457"/>
            <ac:spMk id="48" creationId="{57E24FC7-4471-8F4A-A8ED-8A553510F9D6}"/>
          </ac:spMkLst>
        </pc:spChg>
        <pc:spChg chg="mod">
          <ac:chgData name="Carsten Götzinger" userId="d76c11cf-09e0-4a46-8633-ec8b871290cb" providerId="ADAL" clId="{AD1C7BB2-9936-3549-A316-C66E3D680216}" dt="2020-06-09T03:46:08.404" v="140" actId="108"/>
          <ac:spMkLst>
            <pc:docMk/>
            <pc:sldMk cId="2525024365" sldId="457"/>
            <ac:spMk id="55" creationId="{6702DC40-0502-D24A-B69B-FF5BA6E6FE79}"/>
          </ac:spMkLst>
        </pc:spChg>
        <pc:spChg chg="del">
          <ac:chgData name="Carsten Götzinger" userId="d76c11cf-09e0-4a46-8633-ec8b871290cb" providerId="ADAL" clId="{AD1C7BB2-9936-3549-A316-C66E3D680216}" dt="2020-06-09T03:54:03.139" v="264" actId="478"/>
          <ac:spMkLst>
            <pc:docMk/>
            <pc:sldMk cId="2525024365" sldId="457"/>
            <ac:spMk id="62" creationId="{DD60331B-4157-0945-808D-35B83A5C4378}"/>
          </ac:spMkLst>
        </pc:spChg>
        <pc:grpChg chg="add del mod">
          <ac:chgData name="Carsten Götzinger" userId="d76c11cf-09e0-4a46-8633-ec8b871290cb" providerId="ADAL" clId="{AD1C7BB2-9936-3549-A316-C66E3D680216}" dt="2020-06-09T03:47:02.530" v="190" actId="478"/>
          <ac:grpSpMkLst>
            <pc:docMk/>
            <pc:sldMk cId="2525024365" sldId="457"/>
            <ac:grpSpMk id="16" creationId="{F9215985-181E-F243-BB82-1BBED97F6F35}"/>
          </ac:grpSpMkLst>
        </pc:grpChg>
        <pc:picChg chg="del mod topLvl">
          <ac:chgData name="Carsten Götzinger" userId="d76c11cf-09e0-4a46-8633-ec8b871290cb" providerId="ADAL" clId="{AD1C7BB2-9936-3549-A316-C66E3D680216}" dt="2020-06-09T03:47:02.530" v="190" actId="478"/>
          <ac:picMkLst>
            <pc:docMk/>
            <pc:sldMk cId="2525024365" sldId="457"/>
            <ac:picMk id="19" creationId="{73B243F3-BDA3-4D41-BB3D-42A999052753}"/>
          </ac:picMkLst>
        </pc:picChg>
        <pc:cxnChg chg="add del mod">
          <ac:chgData name="Carsten Götzinger" userId="d76c11cf-09e0-4a46-8633-ec8b871290cb" providerId="ADAL" clId="{AD1C7BB2-9936-3549-A316-C66E3D680216}" dt="2020-06-09T09:58:21.867" v="354" actId="478"/>
          <ac:cxnSpMkLst>
            <pc:docMk/>
            <pc:sldMk cId="2525024365" sldId="457"/>
            <ac:cxnSpMk id="5" creationId="{76D647FF-17EF-424A-A87C-0D0EBAD7A2C6}"/>
          </ac:cxnSpMkLst>
        </pc:cxnChg>
      </pc:sldChg>
      <pc:sldChg chg="add del modTransition">
        <pc:chgData name="Carsten Götzinger" userId="d76c11cf-09e0-4a46-8633-ec8b871290cb" providerId="ADAL" clId="{AD1C7BB2-9936-3549-A316-C66E3D680216}" dt="2020-06-09T10:03:16.721" v="398" actId="2696"/>
        <pc:sldMkLst>
          <pc:docMk/>
          <pc:sldMk cId="2324686763" sldId="458"/>
        </pc:sldMkLst>
      </pc:sldChg>
    </pc:docChg>
  </pc:docChgLst>
  <pc:docChgLst>
    <pc:chgData name="Armin Binsteiner" userId="1a959e1a-833a-47f8-a79c-7b0c92960ec6" providerId="ADAL" clId="{C7F37A14-35CE-F348-84DE-594450CAE89B}"/>
    <pc:docChg chg="custSel addSld delSld modSld modSection">
      <pc:chgData name="Armin Binsteiner" userId="1a959e1a-833a-47f8-a79c-7b0c92960ec6" providerId="ADAL" clId="{C7F37A14-35CE-F348-84DE-594450CAE89B}" dt="2020-12-18T12:54:00.629" v="16" actId="2696"/>
      <pc:docMkLst>
        <pc:docMk/>
      </pc:docMkLst>
      <pc:sldChg chg="add del">
        <pc:chgData name="Armin Binsteiner" userId="1a959e1a-833a-47f8-a79c-7b0c92960ec6" providerId="ADAL" clId="{C7F37A14-35CE-F348-84DE-594450CAE89B}" dt="2020-12-18T12:50:10.310" v="6" actId="2696"/>
        <pc:sldMkLst>
          <pc:docMk/>
          <pc:sldMk cId="2285508531" sldId="345"/>
        </pc:sldMkLst>
      </pc:sldChg>
      <pc:sldChg chg="add">
        <pc:chgData name="Armin Binsteiner" userId="1a959e1a-833a-47f8-a79c-7b0c92960ec6" providerId="ADAL" clId="{C7F37A14-35CE-F348-84DE-594450CAE89B}" dt="2020-12-18T12:50:27.287" v="7"/>
        <pc:sldMkLst>
          <pc:docMk/>
          <pc:sldMk cId="3008865497" sldId="345"/>
        </pc:sldMkLst>
      </pc:sldChg>
      <pc:sldChg chg="add">
        <pc:chgData name="Armin Binsteiner" userId="1a959e1a-833a-47f8-a79c-7b0c92960ec6" providerId="ADAL" clId="{C7F37A14-35CE-F348-84DE-594450CAE89B}" dt="2020-12-18T12:50:00.841" v="5"/>
        <pc:sldMkLst>
          <pc:docMk/>
          <pc:sldMk cId="3816771930" sldId="364"/>
        </pc:sldMkLst>
      </pc:sldChg>
      <pc:sldChg chg="add">
        <pc:chgData name="Armin Binsteiner" userId="1a959e1a-833a-47f8-a79c-7b0c92960ec6" providerId="ADAL" clId="{C7F37A14-35CE-F348-84DE-594450CAE89B}" dt="2020-12-18T12:46:52.435" v="2"/>
        <pc:sldMkLst>
          <pc:docMk/>
          <pc:sldMk cId="4233271891" sldId="430"/>
        </pc:sldMkLst>
      </pc:sldChg>
      <pc:sldChg chg="add del">
        <pc:chgData name="Armin Binsteiner" userId="1a959e1a-833a-47f8-a79c-7b0c92960ec6" providerId="ADAL" clId="{C7F37A14-35CE-F348-84DE-594450CAE89B}" dt="2020-12-18T12:46:45.779" v="1"/>
        <pc:sldMkLst>
          <pc:docMk/>
          <pc:sldMk cId="3628657396" sldId="433"/>
        </pc:sldMkLst>
      </pc:sldChg>
      <pc:sldChg chg="add">
        <pc:chgData name="Armin Binsteiner" userId="1a959e1a-833a-47f8-a79c-7b0c92960ec6" providerId="ADAL" clId="{C7F37A14-35CE-F348-84DE-594450CAE89B}" dt="2020-12-18T12:50:00.841" v="5"/>
        <pc:sldMkLst>
          <pc:docMk/>
          <pc:sldMk cId="671810621" sldId="440"/>
        </pc:sldMkLst>
      </pc:sldChg>
      <pc:sldChg chg="add del">
        <pc:chgData name="Armin Binsteiner" userId="1a959e1a-833a-47f8-a79c-7b0c92960ec6" providerId="ADAL" clId="{C7F37A14-35CE-F348-84DE-594450CAE89B}" dt="2020-12-18T12:54:00.629" v="16" actId="2696"/>
        <pc:sldMkLst>
          <pc:docMk/>
          <pc:sldMk cId="1581628508" sldId="448"/>
        </pc:sldMkLst>
      </pc:sldChg>
      <pc:sldChg chg="add">
        <pc:chgData name="Armin Binsteiner" userId="1a959e1a-833a-47f8-a79c-7b0c92960ec6" providerId="ADAL" clId="{C7F37A14-35CE-F348-84DE-594450CAE89B}" dt="2020-12-18T12:50:00.841" v="5"/>
        <pc:sldMkLst>
          <pc:docMk/>
          <pc:sldMk cId="2413515472" sldId="455"/>
        </pc:sldMkLst>
      </pc:sldChg>
      <pc:sldChg chg="delCm">
        <pc:chgData name="Armin Binsteiner" userId="1a959e1a-833a-47f8-a79c-7b0c92960ec6" providerId="ADAL" clId="{C7F37A14-35CE-F348-84DE-594450CAE89B}" dt="2020-12-18T12:51:41.991" v="14" actId="1592"/>
        <pc:sldMkLst>
          <pc:docMk/>
          <pc:sldMk cId="4028370489" sldId="463"/>
        </pc:sldMkLst>
      </pc:sldChg>
      <pc:sldChg chg="add">
        <pc:chgData name="Armin Binsteiner" userId="1a959e1a-833a-47f8-a79c-7b0c92960ec6" providerId="ADAL" clId="{C7F37A14-35CE-F348-84DE-594450CAE89B}" dt="2020-12-18T12:50:49.786" v="9"/>
        <pc:sldMkLst>
          <pc:docMk/>
          <pc:sldMk cId="1470333874" sldId="473"/>
        </pc:sldMkLst>
      </pc:sldChg>
      <pc:sldChg chg="del">
        <pc:chgData name="Armin Binsteiner" userId="1a959e1a-833a-47f8-a79c-7b0c92960ec6" providerId="ADAL" clId="{C7F37A14-35CE-F348-84DE-594450CAE89B}" dt="2020-12-18T12:50:44.140" v="8" actId="2696"/>
        <pc:sldMkLst>
          <pc:docMk/>
          <pc:sldMk cId="1550269769" sldId="473"/>
        </pc:sldMkLst>
      </pc:sldChg>
      <pc:sldChg chg="add">
        <pc:chgData name="Armin Binsteiner" userId="1a959e1a-833a-47f8-a79c-7b0c92960ec6" providerId="ADAL" clId="{C7F37A14-35CE-F348-84DE-594450CAE89B}" dt="2020-12-18T12:53:57.224" v="15"/>
        <pc:sldMkLst>
          <pc:docMk/>
          <pc:sldMk cId="529596033" sldId="476"/>
        </pc:sldMkLst>
      </pc:sldChg>
    </pc:docChg>
  </pc:docChgLst>
  <pc:docChgLst>
    <pc:chgData name="Armin Binsteiner" userId="1a959e1a-833a-47f8-a79c-7b0c92960ec6" providerId="ADAL" clId="{E57A544E-2E17-DE4C-B9BA-0A623B830056}"/>
    <pc:docChg chg="undo redo custSel addSld delSld modSld sldOrd modSection">
      <pc:chgData name="Armin Binsteiner" userId="1a959e1a-833a-47f8-a79c-7b0c92960ec6" providerId="ADAL" clId="{E57A544E-2E17-DE4C-B9BA-0A623B830056}" dt="2020-06-09T10:02:09.464" v="2453" actId="14100"/>
      <pc:docMkLst>
        <pc:docMk/>
      </pc:docMkLst>
      <pc:sldChg chg="addSp delSp modSp del ord">
        <pc:chgData name="Armin Binsteiner" userId="1a959e1a-833a-47f8-a79c-7b0c92960ec6" providerId="ADAL" clId="{E57A544E-2E17-DE4C-B9BA-0A623B830056}" dt="2020-06-08T07:46:44.333" v="1151" actId="2696"/>
        <pc:sldMkLst>
          <pc:docMk/>
          <pc:sldMk cId="1765930476" sldId="356"/>
        </pc:sldMkLst>
        <pc:spChg chg="mod">
          <ac:chgData name="Armin Binsteiner" userId="1a959e1a-833a-47f8-a79c-7b0c92960ec6" providerId="ADAL" clId="{E57A544E-2E17-DE4C-B9BA-0A623B830056}" dt="2020-06-07T10:32:41.213" v="923" actId="1076"/>
          <ac:spMkLst>
            <pc:docMk/>
            <pc:sldMk cId="1765930476" sldId="356"/>
            <ac:spMk id="6" creationId="{DC30EEB7-1762-8040-8A66-0CEF34F6A03D}"/>
          </ac:spMkLst>
        </pc:spChg>
        <pc:spChg chg="del">
          <ac:chgData name="Armin Binsteiner" userId="1a959e1a-833a-47f8-a79c-7b0c92960ec6" providerId="ADAL" clId="{E57A544E-2E17-DE4C-B9BA-0A623B830056}" dt="2020-06-07T10:30:05.245" v="848" actId="478"/>
          <ac:spMkLst>
            <pc:docMk/>
            <pc:sldMk cId="1765930476" sldId="356"/>
            <ac:spMk id="19" creationId="{62D7F1DF-50FE-3D4D-85EC-7063F4A4AD89}"/>
          </ac:spMkLst>
        </pc:spChg>
        <pc:spChg chg="del">
          <ac:chgData name="Armin Binsteiner" userId="1a959e1a-833a-47f8-a79c-7b0c92960ec6" providerId="ADAL" clId="{E57A544E-2E17-DE4C-B9BA-0A623B830056}" dt="2020-06-07T10:30:05.245" v="848" actId="478"/>
          <ac:spMkLst>
            <pc:docMk/>
            <pc:sldMk cId="1765930476" sldId="356"/>
            <ac:spMk id="21" creationId="{CAD93402-1C53-1043-B59A-8BA54D3C0DC2}"/>
          </ac:spMkLst>
        </pc:spChg>
        <pc:spChg chg="del mod">
          <ac:chgData name="Armin Binsteiner" userId="1a959e1a-833a-47f8-a79c-7b0c92960ec6" providerId="ADAL" clId="{E57A544E-2E17-DE4C-B9BA-0A623B830056}" dt="2020-06-07T10:30:05.245" v="848" actId="478"/>
          <ac:spMkLst>
            <pc:docMk/>
            <pc:sldMk cId="1765930476" sldId="356"/>
            <ac:spMk id="22" creationId="{2D3B02B1-C40D-AB43-AB7B-E2243AA9823E}"/>
          </ac:spMkLst>
        </pc:spChg>
        <pc:spChg chg="del">
          <ac:chgData name="Armin Binsteiner" userId="1a959e1a-833a-47f8-a79c-7b0c92960ec6" providerId="ADAL" clId="{E57A544E-2E17-DE4C-B9BA-0A623B830056}" dt="2020-06-07T10:30:08.255" v="849" actId="478"/>
          <ac:spMkLst>
            <pc:docMk/>
            <pc:sldMk cId="1765930476" sldId="356"/>
            <ac:spMk id="23" creationId="{B54682DC-E9FA-D94C-997D-B3C1D566418D}"/>
          </ac:spMkLst>
        </pc:spChg>
        <pc:spChg chg="del">
          <ac:chgData name="Armin Binsteiner" userId="1a959e1a-833a-47f8-a79c-7b0c92960ec6" providerId="ADAL" clId="{E57A544E-2E17-DE4C-B9BA-0A623B830056}" dt="2020-06-07T10:30:05.245" v="848" actId="478"/>
          <ac:spMkLst>
            <pc:docMk/>
            <pc:sldMk cId="1765930476" sldId="356"/>
            <ac:spMk id="24" creationId="{1BDC72EF-BDB7-634A-9CB2-A5BB672B160B}"/>
          </ac:spMkLst>
        </pc:spChg>
        <pc:spChg chg="del">
          <ac:chgData name="Armin Binsteiner" userId="1a959e1a-833a-47f8-a79c-7b0c92960ec6" providerId="ADAL" clId="{E57A544E-2E17-DE4C-B9BA-0A623B830056}" dt="2020-06-07T10:30:08.255" v="849" actId="478"/>
          <ac:spMkLst>
            <pc:docMk/>
            <pc:sldMk cId="1765930476" sldId="356"/>
            <ac:spMk id="25" creationId="{27112812-44B9-354C-8608-388C01FDD91D}"/>
          </ac:spMkLst>
        </pc:spChg>
        <pc:spChg chg="del">
          <ac:chgData name="Armin Binsteiner" userId="1a959e1a-833a-47f8-a79c-7b0c92960ec6" providerId="ADAL" clId="{E57A544E-2E17-DE4C-B9BA-0A623B830056}" dt="2020-06-07T10:30:08.255" v="849" actId="478"/>
          <ac:spMkLst>
            <pc:docMk/>
            <pc:sldMk cId="1765930476" sldId="356"/>
            <ac:spMk id="26" creationId="{5AC147E3-A942-3646-A5C6-A7991FA3EA9B}"/>
          </ac:spMkLst>
        </pc:spChg>
        <pc:spChg chg="del">
          <ac:chgData name="Armin Binsteiner" userId="1a959e1a-833a-47f8-a79c-7b0c92960ec6" providerId="ADAL" clId="{E57A544E-2E17-DE4C-B9BA-0A623B830056}" dt="2020-06-07T10:30:05.245" v="848" actId="478"/>
          <ac:spMkLst>
            <pc:docMk/>
            <pc:sldMk cId="1765930476" sldId="356"/>
            <ac:spMk id="28" creationId="{2EBF2BCC-06E7-2A40-988B-84EC85D4DD7C}"/>
          </ac:spMkLst>
        </pc:spChg>
        <pc:spChg chg="del">
          <ac:chgData name="Armin Binsteiner" userId="1a959e1a-833a-47f8-a79c-7b0c92960ec6" providerId="ADAL" clId="{E57A544E-2E17-DE4C-B9BA-0A623B830056}" dt="2020-06-07T10:30:05.245" v="848" actId="478"/>
          <ac:spMkLst>
            <pc:docMk/>
            <pc:sldMk cId="1765930476" sldId="356"/>
            <ac:spMk id="30" creationId="{2B7F53CF-1658-C24F-AC40-17083034FF6F}"/>
          </ac:spMkLst>
        </pc:spChg>
        <pc:spChg chg="mod">
          <ac:chgData name="Armin Binsteiner" userId="1a959e1a-833a-47f8-a79c-7b0c92960ec6" providerId="ADAL" clId="{E57A544E-2E17-DE4C-B9BA-0A623B830056}" dt="2020-06-07T10:31:23.257" v="901" actId="1038"/>
          <ac:spMkLst>
            <pc:docMk/>
            <pc:sldMk cId="1765930476" sldId="356"/>
            <ac:spMk id="37" creationId="{895A4B1D-9FE3-8748-B20B-89B96F993594}"/>
          </ac:spMkLst>
        </pc:spChg>
        <pc:spChg chg="mod">
          <ac:chgData name="Armin Binsteiner" userId="1a959e1a-833a-47f8-a79c-7b0c92960ec6" providerId="ADAL" clId="{E57A544E-2E17-DE4C-B9BA-0A623B830056}" dt="2020-06-07T10:31:23.257" v="901" actId="1038"/>
          <ac:spMkLst>
            <pc:docMk/>
            <pc:sldMk cId="1765930476" sldId="356"/>
            <ac:spMk id="38" creationId="{C64938E9-79D2-4744-A0D2-D46C6C025AD4}"/>
          </ac:spMkLst>
        </pc:spChg>
        <pc:spChg chg="mod">
          <ac:chgData name="Armin Binsteiner" userId="1a959e1a-833a-47f8-a79c-7b0c92960ec6" providerId="ADAL" clId="{E57A544E-2E17-DE4C-B9BA-0A623B830056}" dt="2020-06-07T10:31:23.257" v="901" actId="1038"/>
          <ac:spMkLst>
            <pc:docMk/>
            <pc:sldMk cId="1765930476" sldId="356"/>
            <ac:spMk id="39" creationId="{E313049D-F9EF-C548-A079-5D78BE7D15C8}"/>
          </ac:spMkLst>
        </pc:spChg>
        <pc:spChg chg="mod">
          <ac:chgData name="Armin Binsteiner" userId="1a959e1a-833a-47f8-a79c-7b0c92960ec6" providerId="ADAL" clId="{E57A544E-2E17-DE4C-B9BA-0A623B830056}" dt="2020-06-07T10:31:23.257" v="901" actId="1038"/>
          <ac:spMkLst>
            <pc:docMk/>
            <pc:sldMk cId="1765930476" sldId="356"/>
            <ac:spMk id="40" creationId="{F79A26FA-50E4-9A43-909E-1E31C75F64C8}"/>
          </ac:spMkLst>
        </pc:spChg>
        <pc:spChg chg="del mod">
          <ac:chgData name="Armin Binsteiner" userId="1a959e1a-833a-47f8-a79c-7b0c92960ec6" providerId="ADAL" clId="{E57A544E-2E17-DE4C-B9BA-0A623B830056}" dt="2020-06-07T10:31:30.433" v="902" actId="478"/>
          <ac:spMkLst>
            <pc:docMk/>
            <pc:sldMk cId="1765930476" sldId="356"/>
            <ac:spMk id="41" creationId="{C1CBE47B-050B-1D4D-9CC7-119443BF8D35}"/>
          </ac:spMkLst>
        </pc:spChg>
        <pc:spChg chg="del mod">
          <ac:chgData name="Armin Binsteiner" userId="1a959e1a-833a-47f8-a79c-7b0c92960ec6" providerId="ADAL" clId="{E57A544E-2E17-DE4C-B9BA-0A623B830056}" dt="2020-06-07T10:31:32.697" v="903" actId="478"/>
          <ac:spMkLst>
            <pc:docMk/>
            <pc:sldMk cId="1765930476" sldId="356"/>
            <ac:spMk id="42" creationId="{7DDD5B31-E82C-FB4C-962C-CC1984B5F23B}"/>
          </ac:spMkLst>
        </pc:spChg>
        <pc:spChg chg="mod">
          <ac:chgData name="Armin Binsteiner" userId="1a959e1a-833a-47f8-a79c-7b0c92960ec6" providerId="ADAL" clId="{E57A544E-2E17-DE4C-B9BA-0A623B830056}" dt="2020-06-07T10:00:21.591" v="316"/>
          <ac:spMkLst>
            <pc:docMk/>
            <pc:sldMk cId="1765930476" sldId="356"/>
            <ac:spMk id="43" creationId="{5EF54E0F-7F33-354F-BDBC-5FD85562FA46}"/>
          </ac:spMkLst>
        </pc:spChg>
        <pc:spChg chg="mod">
          <ac:chgData name="Armin Binsteiner" userId="1a959e1a-833a-47f8-a79c-7b0c92960ec6" providerId="ADAL" clId="{E57A544E-2E17-DE4C-B9BA-0A623B830056}" dt="2020-06-07T10:00:21.591" v="316"/>
          <ac:spMkLst>
            <pc:docMk/>
            <pc:sldMk cId="1765930476" sldId="356"/>
            <ac:spMk id="46" creationId="{D3A1F803-4A1E-0746-8242-80E9BAF650D5}"/>
          </ac:spMkLst>
        </pc:spChg>
        <pc:spChg chg="add mod">
          <ac:chgData name="Armin Binsteiner" userId="1a959e1a-833a-47f8-a79c-7b0c92960ec6" providerId="ADAL" clId="{E57A544E-2E17-DE4C-B9BA-0A623B830056}" dt="2020-06-07T10:00:21.591" v="316"/>
          <ac:spMkLst>
            <pc:docMk/>
            <pc:sldMk cId="1765930476" sldId="356"/>
            <ac:spMk id="48" creationId="{1CB6687D-085B-1D44-A660-EB51151400F5}"/>
          </ac:spMkLst>
        </pc:spChg>
        <pc:spChg chg="add mod">
          <ac:chgData name="Armin Binsteiner" userId="1a959e1a-833a-47f8-a79c-7b0c92960ec6" providerId="ADAL" clId="{E57A544E-2E17-DE4C-B9BA-0A623B830056}" dt="2020-06-07T10:00:21.222" v="314"/>
          <ac:spMkLst>
            <pc:docMk/>
            <pc:sldMk cId="1765930476" sldId="356"/>
            <ac:spMk id="49" creationId="{6C8CC185-A364-7642-91A3-89E4D5E944DF}"/>
          </ac:spMkLst>
        </pc:spChg>
        <pc:spChg chg="add mod">
          <ac:chgData name="Armin Binsteiner" userId="1a959e1a-833a-47f8-a79c-7b0c92960ec6" providerId="ADAL" clId="{E57A544E-2E17-DE4C-B9BA-0A623B830056}" dt="2020-06-07T10:31:04.699" v="895" actId="1036"/>
          <ac:spMkLst>
            <pc:docMk/>
            <pc:sldMk cId="1765930476" sldId="356"/>
            <ac:spMk id="52" creationId="{D3E79F1C-FA49-2C4C-AEE2-08C983DBA466}"/>
          </ac:spMkLst>
        </pc:spChg>
        <pc:spChg chg="add mod">
          <ac:chgData name="Armin Binsteiner" userId="1a959e1a-833a-47f8-a79c-7b0c92960ec6" providerId="ADAL" clId="{E57A544E-2E17-DE4C-B9BA-0A623B830056}" dt="2020-06-07T10:31:04.699" v="895" actId="1036"/>
          <ac:spMkLst>
            <pc:docMk/>
            <pc:sldMk cId="1765930476" sldId="356"/>
            <ac:spMk id="53" creationId="{43CBBB1F-657E-5840-A2C2-ECA0877DDFB2}"/>
          </ac:spMkLst>
        </pc:spChg>
        <pc:spChg chg="add mod">
          <ac:chgData name="Armin Binsteiner" userId="1a959e1a-833a-47f8-a79c-7b0c92960ec6" providerId="ADAL" clId="{E57A544E-2E17-DE4C-B9BA-0A623B830056}" dt="2020-06-07T10:31:04.699" v="895" actId="1036"/>
          <ac:spMkLst>
            <pc:docMk/>
            <pc:sldMk cId="1765930476" sldId="356"/>
            <ac:spMk id="54" creationId="{080692B7-430E-044C-81AE-7E0BF01C9DCC}"/>
          </ac:spMkLst>
        </pc:spChg>
        <pc:spChg chg="add mod">
          <ac:chgData name="Armin Binsteiner" userId="1a959e1a-833a-47f8-a79c-7b0c92960ec6" providerId="ADAL" clId="{E57A544E-2E17-DE4C-B9BA-0A623B830056}" dt="2020-06-07T10:31:04.699" v="895" actId="1036"/>
          <ac:spMkLst>
            <pc:docMk/>
            <pc:sldMk cId="1765930476" sldId="356"/>
            <ac:spMk id="56" creationId="{FED70FE6-2BEE-5640-B989-67E9FE5F273F}"/>
          </ac:spMkLst>
        </pc:spChg>
        <pc:spChg chg="add mod">
          <ac:chgData name="Armin Binsteiner" userId="1a959e1a-833a-47f8-a79c-7b0c92960ec6" providerId="ADAL" clId="{E57A544E-2E17-DE4C-B9BA-0A623B830056}" dt="2020-06-07T10:31:04.699" v="895" actId="1036"/>
          <ac:spMkLst>
            <pc:docMk/>
            <pc:sldMk cId="1765930476" sldId="356"/>
            <ac:spMk id="57" creationId="{5D4D662E-7FDD-154C-8D38-09FDA3B03C11}"/>
          </ac:spMkLst>
        </pc:spChg>
        <pc:spChg chg="mod">
          <ac:chgData name="Armin Binsteiner" userId="1a959e1a-833a-47f8-a79c-7b0c92960ec6" providerId="ADAL" clId="{E57A544E-2E17-DE4C-B9BA-0A623B830056}" dt="2020-06-07T10:32:32.650" v="922" actId="1036"/>
          <ac:spMkLst>
            <pc:docMk/>
            <pc:sldMk cId="1765930476" sldId="356"/>
            <ac:spMk id="63" creationId="{77608479-A647-7246-B514-5B8BB817BF2F}"/>
          </ac:spMkLst>
        </pc:spChg>
        <pc:spChg chg="add mod">
          <ac:chgData name="Armin Binsteiner" userId="1a959e1a-833a-47f8-a79c-7b0c92960ec6" providerId="ADAL" clId="{E57A544E-2E17-DE4C-B9BA-0A623B830056}" dt="2020-06-07T10:31:04.699" v="895" actId="1036"/>
          <ac:spMkLst>
            <pc:docMk/>
            <pc:sldMk cId="1765930476" sldId="356"/>
            <ac:spMk id="65" creationId="{EDE129F9-8C9E-8D41-B355-A4F79B2A29E7}"/>
          </ac:spMkLst>
        </pc:spChg>
        <pc:spChg chg="add mod">
          <ac:chgData name="Armin Binsteiner" userId="1a959e1a-833a-47f8-a79c-7b0c92960ec6" providerId="ADAL" clId="{E57A544E-2E17-DE4C-B9BA-0A623B830056}" dt="2020-06-07T10:31:04.699" v="895" actId="1036"/>
          <ac:spMkLst>
            <pc:docMk/>
            <pc:sldMk cId="1765930476" sldId="356"/>
            <ac:spMk id="68" creationId="{D717DDC9-65A9-2C4F-A5DD-76E772B96BE7}"/>
          </ac:spMkLst>
        </pc:spChg>
        <pc:spChg chg="add mod">
          <ac:chgData name="Armin Binsteiner" userId="1a959e1a-833a-47f8-a79c-7b0c92960ec6" providerId="ADAL" clId="{E57A544E-2E17-DE4C-B9BA-0A623B830056}" dt="2020-06-07T10:31:04.699" v="895" actId="1036"/>
          <ac:spMkLst>
            <pc:docMk/>
            <pc:sldMk cId="1765930476" sldId="356"/>
            <ac:spMk id="72" creationId="{F4EE7452-A111-5B46-8010-AE284672EB67}"/>
          </ac:spMkLst>
        </pc:spChg>
        <pc:spChg chg="add mod">
          <ac:chgData name="Armin Binsteiner" userId="1a959e1a-833a-47f8-a79c-7b0c92960ec6" providerId="ADAL" clId="{E57A544E-2E17-DE4C-B9BA-0A623B830056}" dt="2020-06-07T10:31:04.699" v="895" actId="1036"/>
          <ac:spMkLst>
            <pc:docMk/>
            <pc:sldMk cId="1765930476" sldId="356"/>
            <ac:spMk id="73" creationId="{9371E262-0D52-1D4C-8D2D-E53FC762BCDB}"/>
          </ac:spMkLst>
        </pc:spChg>
        <pc:spChg chg="add mod">
          <ac:chgData name="Armin Binsteiner" userId="1a959e1a-833a-47f8-a79c-7b0c92960ec6" providerId="ADAL" clId="{E57A544E-2E17-DE4C-B9BA-0A623B830056}" dt="2020-06-07T10:31:04.699" v="895" actId="1036"/>
          <ac:spMkLst>
            <pc:docMk/>
            <pc:sldMk cId="1765930476" sldId="356"/>
            <ac:spMk id="74" creationId="{EC48BFFD-DEBE-FC4D-B7C6-58E92B4E7A98}"/>
          </ac:spMkLst>
        </pc:spChg>
        <pc:spChg chg="mod">
          <ac:chgData name="Armin Binsteiner" userId="1a959e1a-833a-47f8-a79c-7b0c92960ec6" providerId="ADAL" clId="{E57A544E-2E17-DE4C-B9BA-0A623B830056}" dt="2020-06-07T10:32:50.966" v="924" actId="1076"/>
          <ac:spMkLst>
            <pc:docMk/>
            <pc:sldMk cId="1765930476" sldId="356"/>
            <ac:spMk id="75" creationId="{3404749D-92C6-2B4A-9124-BC7037F0E9F8}"/>
          </ac:spMkLst>
        </pc:spChg>
        <pc:spChg chg="add mod">
          <ac:chgData name="Armin Binsteiner" userId="1a959e1a-833a-47f8-a79c-7b0c92960ec6" providerId="ADAL" clId="{E57A544E-2E17-DE4C-B9BA-0A623B830056}" dt="2020-06-07T10:31:04.699" v="895" actId="1036"/>
          <ac:spMkLst>
            <pc:docMk/>
            <pc:sldMk cId="1765930476" sldId="356"/>
            <ac:spMk id="76" creationId="{71D015FA-2FCB-1442-B076-E123CAD61D6E}"/>
          </ac:spMkLst>
        </pc:spChg>
        <pc:spChg chg="add mod">
          <ac:chgData name="Armin Binsteiner" userId="1a959e1a-833a-47f8-a79c-7b0c92960ec6" providerId="ADAL" clId="{E57A544E-2E17-DE4C-B9BA-0A623B830056}" dt="2020-06-07T10:31:04.699" v="895" actId="1036"/>
          <ac:spMkLst>
            <pc:docMk/>
            <pc:sldMk cId="1765930476" sldId="356"/>
            <ac:spMk id="77" creationId="{71090495-CBB6-EA42-A7B4-4C839E5DD5D1}"/>
          </ac:spMkLst>
        </pc:spChg>
        <pc:spChg chg="add mod">
          <ac:chgData name="Armin Binsteiner" userId="1a959e1a-833a-47f8-a79c-7b0c92960ec6" providerId="ADAL" clId="{E57A544E-2E17-DE4C-B9BA-0A623B830056}" dt="2020-06-07T10:42:24.138" v="1136" actId="20577"/>
          <ac:spMkLst>
            <pc:docMk/>
            <pc:sldMk cId="1765930476" sldId="356"/>
            <ac:spMk id="78" creationId="{CF7BEC0B-E1E6-B04D-8A47-71E816495F94}"/>
          </ac:spMkLst>
        </pc:spChg>
        <pc:grpChg chg="mod">
          <ac:chgData name="Armin Binsteiner" userId="1a959e1a-833a-47f8-a79c-7b0c92960ec6" providerId="ADAL" clId="{E57A544E-2E17-DE4C-B9BA-0A623B830056}" dt="2020-06-07T10:32:07.807" v="907" actId="14100"/>
          <ac:grpSpMkLst>
            <pc:docMk/>
            <pc:sldMk cId="1765930476" sldId="356"/>
            <ac:grpSpMk id="8" creationId="{AF06518E-A397-1441-BD07-56794F0BE7DA}"/>
          </ac:grpSpMkLst>
        </pc:grpChg>
        <pc:grpChg chg="del mod">
          <ac:chgData name="Armin Binsteiner" userId="1a959e1a-833a-47f8-a79c-7b0c92960ec6" providerId="ADAL" clId="{E57A544E-2E17-DE4C-B9BA-0A623B830056}" dt="2020-06-07T10:30:05.245" v="848" actId="478"/>
          <ac:grpSpMkLst>
            <pc:docMk/>
            <pc:sldMk cId="1765930476" sldId="356"/>
            <ac:grpSpMk id="36" creationId="{E72B8934-12D7-5849-8814-D00353A8FE4D}"/>
          </ac:grpSpMkLst>
        </pc:grpChg>
        <pc:picChg chg="mod">
          <ac:chgData name="Armin Binsteiner" userId="1a959e1a-833a-47f8-a79c-7b0c92960ec6" providerId="ADAL" clId="{E57A544E-2E17-DE4C-B9BA-0A623B830056}" dt="2020-06-07T10:32:32.650" v="922" actId="1036"/>
          <ac:picMkLst>
            <pc:docMk/>
            <pc:sldMk cId="1765930476" sldId="356"/>
            <ac:picMk id="62" creationId="{09E1FA2B-EEF7-9244-B1A1-E761DABEFCD3}"/>
          </ac:picMkLst>
        </pc:picChg>
        <pc:cxnChg chg="del">
          <ac:chgData name="Armin Binsteiner" userId="1a959e1a-833a-47f8-a79c-7b0c92960ec6" providerId="ADAL" clId="{E57A544E-2E17-DE4C-B9BA-0A623B830056}" dt="2020-06-07T10:30:30.747" v="894" actId="478"/>
          <ac:cxnSpMkLst>
            <pc:docMk/>
            <pc:sldMk cId="1765930476" sldId="356"/>
            <ac:cxnSpMk id="47" creationId="{3A6C5604-FAC0-4149-BE08-31085FF72CFA}"/>
          </ac:cxnSpMkLst>
        </pc:cxnChg>
        <pc:cxnChg chg="add mod">
          <ac:chgData name="Armin Binsteiner" userId="1a959e1a-833a-47f8-a79c-7b0c92960ec6" providerId="ADAL" clId="{E57A544E-2E17-DE4C-B9BA-0A623B830056}" dt="2020-06-07T10:31:04.699" v="895" actId="1036"/>
          <ac:cxnSpMkLst>
            <pc:docMk/>
            <pc:sldMk cId="1765930476" sldId="356"/>
            <ac:cxnSpMk id="50" creationId="{4DC5BD6A-9E2A-EE46-9AD6-6FE2B6572C4B}"/>
          </ac:cxnSpMkLst>
        </pc:cxnChg>
        <pc:cxnChg chg="add mod">
          <ac:chgData name="Armin Binsteiner" userId="1a959e1a-833a-47f8-a79c-7b0c92960ec6" providerId="ADAL" clId="{E57A544E-2E17-DE4C-B9BA-0A623B830056}" dt="2020-06-07T10:31:04.699" v="895" actId="1036"/>
          <ac:cxnSpMkLst>
            <pc:docMk/>
            <pc:sldMk cId="1765930476" sldId="356"/>
            <ac:cxnSpMk id="58" creationId="{11F69218-0D88-F04B-9B77-76C607CE67BF}"/>
          </ac:cxnSpMkLst>
        </pc:cxnChg>
        <pc:cxnChg chg="add mod">
          <ac:chgData name="Armin Binsteiner" userId="1a959e1a-833a-47f8-a79c-7b0c92960ec6" providerId="ADAL" clId="{E57A544E-2E17-DE4C-B9BA-0A623B830056}" dt="2020-06-07T10:31:04.699" v="895" actId="1036"/>
          <ac:cxnSpMkLst>
            <pc:docMk/>
            <pc:sldMk cId="1765930476" sldId="356"/>
            <ac:cxnSpMk id="59" creationId="{4255C903-50B1-884F-9BC5-241EC8DC911C}"/>
          </ac:cxnSpMkLst>
        </pc:cxnChg>
        <pc:cxnChg chg="add mod">
          <ac:chgData name="Armin Binsteiner" userId="1a959e1a-833a-47f8-a79c-7b0c92960ec6" providerId="ADAL" clId="{E57A544E-2E17-DE4C-B9BA-0A623B830056}" dt="2020-06-07T10:31:04.699" v="895" actId="1036"/>
          <ac:cxnSpMkLst>
            <pc:docMk/>
            <pc:sldMk cId="1765930476" sldId="356"/>
            <ac:cxnSpMk id="60" creationId="{8BB444A3-0841-4243-B3D8-F1692687FF74}"/>
          </ac:cxnSpMkLst>
        </pc:cxnChg>
        <pc:cxnChg chg="add mod">
          <ac:chgData name="Armin Binsteiner" userId="1a959e1a-833a-47f8-a79c-7b0c92960ec6" providerId="ADAL" clId="{E57A544E-2E17-DE4C-B9BA-0A623B830056}" dt="2020-06-07T10:31:04.699" v="895" actId="1036"/>
          <ac:cxnSpMkLst>
            <pc:docMk/>
            <pc:sldMk cId="1765930476" sldId="356"/>
            <ac:cxnSpMk id="61" creationId="{EDA6AA76-F30F-3C47-A06E-F799B1DE74A5}"/>
          </ac:cxnSpMkLst>
        </pc:cxnChg>
        <pc:cxnChg chg="add mod">
          <ac:chgData name="Armin Binsteiner" userId="1a959e1a-833a-47f8-a79c-7b0c92960ec6" providerId="ADAL" clId="{E57A544E-2E17-DE4C-B9BA-0A623B830056}" dt="2020-06-07T10:31:04.699" v="895" actId="1036"/>
          <ac:cxnSpMkLst>
            <pc:docMk/>
            <pc:sldMk cId="1765930476" sldId="356"/>
            <ac:cxnSpMk id="64" creationId="{69A335C7-64EA-E643-9B9F-C8EFF5D88F30}"/>
          </ac:cxnSpMkLst>
        </pc:cxnChg>
        <pc:cxnChg chg="add mod">
          <ac:chgData name="Armin Binsteiner" userId="1a959e1a-833a-47f8-a79c-7b0c92960ec6" providerId="ADAL" clId="{E57A544E-2E17-DE4C-B9BA-0A623B830056}" dt="2020-06-07T10:31:04.699" v="895" actId="1036"/>
          <ac:cxnSpMkLst>
            <pc:docMk/>
            <pc:sldMk cId="1765930476" sldId="356"/>
            <ac:cxnSpMk id="66" creationId="{9120A23F-C655-9542-BC37-0E91D6368EA9}"/>
          </ac:cxnSpMkLst>
        </pc:cxnChg>
        <pc:cxnChg chg="add mod">
          <ac:chgData name="Armin Binsteiner" userId="1a959e1a-833a-47f8-a79c-7b0c92960ec6" providerId="ADAL" clId="{E57A544E-2E17-DE4C-B9BA-0A623B830056}" dt="2020-06-07T10:31:04.699" v="895" actId="1036"/>
          <ac:cxnSpMkLst>
            <pc:docMk/>
            <pc:sldMk cId="1765930476" sldId="356"/>
            <ac:cxnSpMk id="67" creationId="{99B8CAFE-84D5-4E4A-8325-1271B314587C}"/>
          </ac:cxnSpMkLst>
        </pc:cxnChg>
        <pc:cxnChg chg="add mod">
          <ac:chgData name="Armin Binsteiner" userId="1a959e1a-833a-47f8-a79c-7b0c92960ec6" providerId="ADAL" clId="{E57A544E-2E17-DE4C-B9BA-0A623B830056}" dt="2020-06-07T10:31:04.699" v="895" actId="1036"/>
          <ac:cxnSpMkLst>
            <pc:docMk/>
            <pc:sldMk cId="1765930476" sldId="356"/>
            <ac:cxnSpMk id="69" creationId="{2EF582BD-BFA8-6C45-8E2C-444BA9D63EF8}"/>
          </ac:cxnSpMkLst>
        </pc:cxnChg>
        <pc:cxnChg chg="add mod">
          <ac:chgData name="Armin Binsteiner" userId="1a959e1a-833a-47f8-a79c-7b0c92960ec6" providerId="ADAL" clId="{E57A544E-2E17-DE4C-B9BA-0A623B830056}" dt="2020-06-07T10:31:04.699" v="895" actId="1036"/>
          <ac:cxnSpMkLst>
            <pc:docMk/>
            <pc:sldMk cId="1765930476" sldId="356"/>
            <ac:cxnSpMk id="70" creationId="{1700DF00-DA46-8447-A43F-A4E9C2F3C596}"/>
          </ac:cxnSpMkLst>
        </pc:cxnChg>
        <pc:cxnChg chg="add mod">
          <ac:chgData name="Armin Binsteiner" userId="1a959e1a-833a-47f8-a79c-7b0c92960ec6" providerId="ADAL" clId="{E57A544E-2E17-DE4C-B9BA-0A623B830056}" dt="2020-06-07T10:31:04.699" v="895" actId="1036"/>
          <ac:cxnSpMkLst>
            <pc:docMk/>
            <pc:sldMk cId="1765930476" sldId="356"/>
            <ac:cxnSpMk id="71" creationId="{109B31A4-3644-9B4B-AB95-B52088FC9401}"/>
          </ac:cxnSpMkLst>
        </pc:cxnChg>
      </pc:sldChg>
      <pc:sldChg chg="ord">
        <pc:chgData name="Armin Binsteiner" userId="1a959e1a-833a-47f8-a79c-7b0c92960ec6" providerId="ADAL" clId="{E57A544E-2E17-DE4C-B9BA-0A623B830056}" dt="2020-06-05T13:33:20.804" v="5" actId="20578"/>
        <pc:sldMkLst>
          <pc:docMk/>
          <pc:sldMk cId="4230090818" sldId="377"/>
        </pc:sldMkLst>
      </pc:sldChg>
      <pc:sldChg chg="modTransition">
        <pc:chgData name="Armin Binsteiner" userId="1a959e1a-833a-47f8-a79c-7b0c92960ec6" providerId="ADAL" clId="{E57A544E-2E17-DE4C-B9BA-0A623B830056}" dt="2020-06-05T13:32:43.168" v="1"/>
        <pc:sldMkLst>
          <pc:docMk/>
          <pc:sldMk cId="674473166" sldId="440"/>
        </pc:sldMkLst>
      </pc:sldChg>
      <pc:sldChg chg="modTransition">
        <pc:chgData name="Armin Binsteiner" userId="1a959e1a-833a-47f8-a79c-7b0c92960ec6" providerId="ADAL" clId="{E57A544E-2E17-DE4C-B9BA-0A623B830056}" dt="2020-06-05T13:32:53.146" v="2"/>
        <pc:sldMkLst>
          <pc:docMk/>
          <pc:sldMk cId="2114110109" sldId="441"/>
        </pc:sldMkLst>
      </pc:sldChg>
      <pc:sldChg chg="modTransition">
        <pc:chgData name="Armin Binsteiner" userId="1a959e1a-833a-47f8-a79c-7b0c92960ec6" providerId="ADAL" clId="{E57A544E-2E17-DE4C-B9BA-0A623B830056}" dt="2020-06-05T13:32:39.727" v="0"/>
        <pc:sldMkLst>
          <pc:docMk/>
          <pc:sldMk cId="1307960654" sldId="448"/>
        </pc:sldMkLst>
      </pc:sldChg>
      <pc:sldChg chg="addSp delSp modSp del ord">
        <pc:chgData name="Armin Binsteiner" userId="1a959e1a-833a-47f8-a79c-7b0c92960ec6" providerId="ADAL" clId="{E57A544E-2E17-DE4C-B9BA-0A623B830056}" dt="2020-06-07T10:26:52.504" v="824" actId="2696"/>
        <pc:sldMkLst>
          <pc:docMk/>
          <pc:sldMk cId="517281790" sldId="449"/>
        </pc:sldMkLst>
        <pc:spChg chg="add del mod">
          <ac:chgData name="Armin Binsteiner" userId="1a959e1a-833a-47f8-a79c-7b0c92960ec6" providerId="ADAL" clId="{E57A544E-2E17-DE4C-B9BA-0A623B830056}" dt="2020-06-07T09:38:20.976" v="11"/>
          <ac:spMkLst>
            <pc:docMk/>
            <pc:sldMk cId="517281790" sldId="449"/>
            <ac:spMk id="4" creationId="{03D4931A-0A81-4648-94FC-78BEC4C6916C}"/>
          </ac:spMkLst>
        </pc:spChg>
        <pc:spChg chg="add mod">
          <ac:chgData name="Armin Binsteiner" userId="1a959e1a-833a-47f8-a79c-7b0c92960ec6" providerId="ADAL" clId="{E57A544E-2E17-DE4C-B9BA-0A623B830056}" dt="2020-06-07T09:42:15.132" v="132" actId="1036"/>
          <ac:spMkLst>
            <pc:docMk/>
            <pc:sldMk cId="517281790" sldId="449"/>
            <ac:spMk id="11" creationId="{1E400D9B-39F2-9D4A-97B7-3319657EECB8}"/>
          </ac:spMkLst>
        </pc:spChg>
        <pc:spChg chg="add mod">
          <ac:chgData name="Armin Binsteiner" userId="1a959e1a-833a-47f8-a79c-7b0c92960ec6" providerId="ADAL" clId="{E57A544E-2E17-DE4C-B9BA-0A623B830056}" dt="2020-06-07T09:42:15.132" v="132" actId="1036"/>
          <ac:spMkLst>
            <pc:docMk/>
            <pc:sldMk cId="517281790" sldId="449"/>
            <ac:spMk id="12" creationId="{3D28CAF4-0F2C-0540-9ABC-499A6568DCC8}"/>
          </ac:spMkLst>
        </pc:spChg>
        <pc:spChg chg="add mod">
          <ac:chgData name="Armin Binsteiner" userId="1a959e1a-833a-47f8-a79c-7b0c92960ec6" providerId="ADAL" clId="{E57A544E-2E17-DE4C-B9BA-0A623B830056}" dt="2020-06-07T09:42:15.132" v="132" actId="1036"/>
          <ac:spMkLst>
            <pc:docMk/>
            <pc:sldMk cId="517281790" sldId="449"/>
            <ac:spMk id="13" creationId="{FD65CF04-3F4E-AE4C-95DA-5E7B8212E4F8}"/>
          </ac:spMkLst>
        </pc:spChg>
        <pc:spChg chg="add mod">
          <ac:chgData name="Armin Binsteiner" userId="1a959e1a-833a-47f8-a79c-7b0c92960ec6" providerId="ADAL" clId="{E57A544E-2E17-DE4C-B9BA-0A623B830056}" dt="2020-06-07T09:42:15.132" v="132" actId="1036"/>
          <ac:spMkLst>
            <pc:docMk/>
            <pc:sldMk cId="517281790" sldId="449"/>
            <ac:spMk id="14" creationId="{7A7E5C9B-D038-FC4D-A679-B9A2C1B017DC}"/>
          </ac:spMkLst>
        </pc:spChg>
        <pc:spChg chg="add mod">
          <ac:chgData name="Armin Binsteiner" userId="1a959e1a-833a-47f8-a79c-7b0c92960ec6" providerId="ADAL" clId="{E57A544E-2E17-DE4C-B9BA-0A623B830056}" dt="2020-06-07T09:41:34.792" v="116"/>
          <ac:spMkLst>
            <pc:docMk/>
            <pc:sldMk cId="517281790" sldId="449"/>
            <ac:spMk id="15" creationId="{61A63290-3ED4-0D4A-BC6A-5E58ED0B23DF}"/>
          </ac:spMkLst>
        </pc:spChg>
        <pc:spChg chg="mod">
          <ac:chgData name="Armin Binsteiner" userId="1a959e1a-833a-47f8-a79c-7b0c92960ec6" providerId="ADAL" clId="{E57A544E-2E17-DE4C-B9BA-0A623B830056}" dt="2020-06-07T09:43:30.620" v="150" actId="1036"/>
          <ac:spMkLst>
            <pc:docMk/>
            <pc:sldMk cId="517281790" sldId="449"/>
            <ac:spMk id="16" creationId="{71C266C4-1CDE-F441-8E7D-FB57497A17EA}"/>
          </ac:spMkLst>
        </pc:spChg>
        <pc:spChg chg="add mod">
          <ac:chgData name="Armin Binsteiner" userId="1a959e1a-833a-47f8-a79c-7b0c92960ec6" providerId="ADAL" clId="{E57A544E-2E17-DE4C-B9BA-0A623B830056}" dt="2020-06-07T09:41:34.792" v="116"/>
          <ac:spMkLst>
            <pc:docMk/>
            <pc:sldMk cId="517281790" sldId="449"/>
            <ac:spMk id="18" creationId="{0BC979C8-795F-E64F-9A0D-4B9CE10DE6D0}"/>
          </ac:spMkLst>
        </pc:spChg>
        <pc:spChg chg="add mod">
          <ac:chgData name="Armin Binsteiner" userId="1a959e1a-833a-47f8-a79c-7b0c92960ec6" providerId="ADAL" clId="{E57A544E-2E17-DE4C-B9BA-0A623B830056}" dt="2020-06-07T09:41:49.862" v="117"/>
          <ac:spMkLst>
            <pc:docMk/>
            <pc:sldMk cId="517281790" sldId="449"/>
            <ac:spMk id="19" creationId="{390B54D8-971E-0A48-B7E2-5D6703DFA655}"/>
          </ac:spMkLst>
        </pc:spChg>
        <pc:spChg chg="add mod">
          <ac:chgData name="Armin Binsteiner" userId="1a959e1a-833a-47f8-a79c-7b0c92960ec6" providerId="ADAL" clId="{E57A544E-2E17-DE4C-B9BA-0A623B830056}" dt="2020-06-07T09:41:49.862" v="117"/>
          <ac:spMkLst>
            <pc:docMk/>
            <pc:sldMk cId="517281790" sldId="449"/>
            <ac:spMk id="20" creationId="{BD4C24A8-FC8D-364B-A3C0-B263E6CC6526}"/>
          </ac:spMkLst>
        </pc:spChg>
        <pc:spChg chg="add mod">
          <ac:chgData name="Armin Binsteiner" userId="1a959e1a-833a-47f8-a79c-7b0c92960ec6" providerId="ADAL" clId="{E57A544E-2E17-DE4C-B9BA-0A623B830056}" dt="2020-06-07T09:43:22.867" v="142" actId="6549"/>
          <ac:spMkLst>
            <pc:docMk/>
            <pc:sldMk cId="517281790" sldId="449"/>
            <ac:spMk id="21" creationId="{BC242A88-1C8B-E247-A43E-AC7A6EEBE038}"/>
          </ac:spMkLst>
        </pc:spChg>
        <pc:spChg chg="add mod">
          <ac:chgData name="Armin Binsteiner" userId="1a959e1a-833a-47f8-a79c-7b0c92960ec6" providerId="ADAL" clId="{E57A544E-2E17-DE4C-B9BA-0A623B830056}" dt="2020-06-07T09:51:38.452" v="226" actId="1037"/>
          <ac:spMkLst>
            <pc:docMk/>
            <pc:sldMk cId="517281790" sldId="449"/>
            <ac:spMk id="30" creationId="{3694AF54-6EA4-F24A-9F33-7C229357858E}"/>
          </ac:spMkLst>
        </pc:spChg>
        <pc:spChg chg="add mod">
          <ac:chgData name="Armin Binsteiner" userId="1a959e1a-833a-47f8-a79c-7b0c92960ec6" providerId="ADAL" clId="{E57A544E-2E17-DE4C-B9BA-0A623B830056}" dt="2020-06-07T09:54:21.718" v="241" actId="1036"/>
          <ac:spMkLst>
            <pc:docMk/>
            <pc:sldMk cId="517281790" sldId="449"/>
            <ac:spMk id="37" creationId="{BFDAC76D-C66F-3E48-BAB2-BA31343977BD}"/>
          </ac:spMkLst>
        </pc:spChg>
        <pc:picChg chg="del">
          <ac:chgData name="Armin Binsteiner" userId="1a959e1a-833a-47f8-a79c-7b0c92960ec6" providerId="ADAL" clId="{E57A544E-2E17-DE4C-B9BA-0A623B830056}" dt="2020-06-07T09:38:10.924" v="8" actId="478"/>
          <ac:picMkLst>
            <pc:docMk/>
            <pc:sldMk cId="517281790" sldId="449"/>
            <ac:picMk id="8" creationId="{FD101D98-FD3A-824C-9377-99EA200ED693}"/>
          </ac:picMkLst>
        </pc:picChg>
        <pc:cxnChg chg="add mod">
          <ac:chgData name="Armin Binsteiner" userId="1a959e1a-833a-47f8-a79c-7b0c92960ec6" providerId="ADAL" clId="{E57A544E-2E17-DE4C-B9BA-0A623B830056}" dt="2020-06-07T09:48:46.354" v="181" actId="108"/>
          <ac:cxnSpMkLst>
            <pc:docMk/>
            <pc:sldMk cId="517281790" sldId="449"/>
            <ac:cxnSpMk id="6" creationId="{CF3FB042-346B-9D42-93B2-A90D9881F3C5}"/>
          </ac:cxnSpMkLst>
        </pc:cxnChg>
        <pc:cxnChg chg="add mod">
          <ac:chgData name="Armin Binsteiner" userId="1a959e1a-833a-47f8-a79c-7b0c92960ec6" providerId="ADAL" clId="{E57A544E-2E17-DE4C-B9BA-0A623B830056}" dt="2020-06-07T09:48:38.383" v="180" actId="692"/>
          <ac:cxnSpMkLst>
            <pc:docMk/>
            <pc:sldMk cId="517281790" sldId="449"/>
            <ac:cxnSpMk id="10" creationId="{49A00C3D-1530-DF47-A4AA-FE419277A9AC}"/>
          </ac:cxnSpMkLst>
        </pc:cxnChg>
        <pc:cxnChg chg="add mod">
          <ac:chgData name="Armin Binsteiner" userId="1a959e1a-833a-47f8-a79c-7b0c92960ec6" providerId="ADAL" clId="{E57A544E-2E17-DE4C-B9BA-0A623B830056}" dt="2020-06-07T09:48:57.334" v="182" actId="108"/>
          <ac:cxnSpMkLst>
            <pc:docMk/>
            <pc:sldMk cId="517281790" sldId="449"/>
            <ac:cxnSpMk id="25" creationId="{0DC5B7C7-7B0D-C046-8F77-0FD80622039C}"/>
          </ac:cxnSpMkLst>
        </pc:cxnChg>
        <pc:cxnChg chg="add mod">
          <ac:chgData name="Armin Binsteiner" userId="1a959e1a-833a-47f8-a79c-7b0c92960ec6" providerId="ADAL" clId="{E57A544E-2E17-DE4C-B9BA-0A623B830056}" dt="2020-06-07T09:49:09.308" v="185" actId="108"/>
          <ac:cxnSpMkLst>
            <pc:docMk/>
            <pc:sldMk cId="517281790" sldId="449"/>
            <ac:cxnSpMk id="28" creationId="{74B92E55-880A-F648-B40F-3F2257ED3459}"/>
          </ac:cxnSpMkLst>
        </pc:cxnChg>
        <pc:cxnChg chg="add mod">
          <ac:chgData name="Armin Binsteiner" userId="1a959e1a-833a-47f8-a79c-7b0c92960ec6" providerId="ADAL" clId="{E57A544E-2E17-DE4C-B9BA-0A623B830056}" dt="2020-06-07T09:49:00.484" v="183" actId="108"/>
          <ac:cxnSpMkLst>
            <pc:docMk/>
            <pc:sldMk cId="517281790" sldId="449"/>
            <ac:cxnSpMk id="31" creationId="{8AE8CDD4-6350-7641-855F-9BE0F002A780}"/>
          </ac:cxnSpMkLst>
        </pc:cxnChg>
        <pc:cxnChg chg="add mod">
          <ac:chgData name="Armin Binsteiner" userId="1a959e1a-833a-47f8-a79c-7b0c92960ec6" providerId="ADAL" clId="{E57A544E-2E17-DE4C-B9BA-0A623B830056}" dt="2020-06-07T09:51:38.452" v="226" actId="1037"/>
          <ac:cxnSpMkLst>
            <pc:docMk/>
            <pc:sldMk cId="517281790" sldId="449"/>
            <ac:cxnSpMk id="35" creationId="{FDEF3E7C-422B-354C-8779-266440B4F133}"/>
          </ac:cxnSpMkLst>
        </pc:cxnChg>
        <pc:cxnChg chg="add mod">
          <ac:chgData name="Armin Binsteiner" userId="1a959e1a-833a-47f8-a79c-7b0c92960ec6" providerId="ADAL" clId="{E57A544E-2E17-DE4C-B9BA-0A623B830056}" dt="2020-06-07T09:51:38.452" v="226" actId="1037"/>
          <ac:cxnSpMkLst>
            <pc:docMk/>
            <pc:sldMk cId="517281790" sldId="449"/>
            <ac:cxnSpMk id="38" creationId="{802CDD16-338C-AC41-B782-F309F7ACEBD7}"/>
          </ac:cxnSpMkLst>
        </pc:cxnChg>
        <pc:cxnChg chg="add mod">
          <ac:chgData name="Armin Binsteiner" userId="1a959e1a-833a-47f8-a79c-7b0c92960ec6" providerId="ADAL" clId="{E57A544E-2E17-DE4C-B9BA-0A623B830056}" dt="2020-06-07T09:53:56.519" v="240" actId="692"/>
          <ac:cxnSpMkLst>
            <pc:docMk/>
            <pc:sldMk cId="517281790" sldId="449"/>
            <ac:cxnSpMk id="42" creationId="{B39A8BE0-4186-4D48-AAE1-7812FF73EFC6}"/>
          </ac:cxnSpMkLst>
        </pc:cxnChg>
        <pc:cxnChg chg="add mod">
          <ac:chgData name="Armin Binsteiner" userId="1a959e1a-833a-47f8-a79c-7b0c92960ec6" providerId="ADAL" clId="{E57A544E-2E17-DE4C-B9BA-0A623B830056}" dt="2020-06-07T09:53:56.519" v="240" actId="692"/>
          <ac:cxnSpMkLst>
            <pc:docMk/>
            <pc:sldMk cId="517281790" sldId="449"/>
            <ac:cxnSpMk id="46" creationId="{8D587216-3E9D-AE4A-871E-AB71DA24A043}"/>
          </ac:cxnSpMkLst>
        </pc:cxnChg>
        <pc:cxnChg chg="add mod">
          <ac:chgData name="Armin Binsteiner" userId="1a959e1a-833a-47f8-a79c-7b0c92960ec6" providerId="ADAL" clId="{E57A544E-2E17-DE4C-B9BA-0A623B830056}" dt="2020-06-07T09:53:56.519" v="240" actId="692"/>
          <ac:cxnSpMkLst>
            <pc:docMk/>
            <pc:sldMk cId="517281790" sldId="449"/>
            <ac:cxnSpMk id="48" creationId="{B6C25DC3-5B36-0C49-A5C4-FFECF4FCF337}"/>
          </ac:cxnSpMkLst>
        </pc:cxnChg>
      </pc:sldChg>
      <pc:sldChg chg="add del">
        <pc:chgData name="Armin Binsteiner" userId="1a959e1a-833a-47f8-a79c-7b0c92960ec6" providerId="ADAL" clId="{E57A544E-2E17-DE4C-B9BA-0A623B830056}" dt="2020-06-08T07:46:18.948" v="1150" actId="2696"/>
        <pc:sldMkLst>
          <pc:docMk/>
          <pc:sldMk cId="3081221195" sldId="450"/>
        </pc:sldMkLst>
      </pc:sldChg>
      <pc:sldChg chg="add">
        <pc:chgData name="Armin Binsteiner" userId="1a959e1a-833a-47f8-a79c-7b0c92960ec6" providerId="ADAL" clId="{E57A544E-2E17-DE4C-B9BA-0A623B830056}" dt="2020-06-07T09:55:27.396" v="242"/>
        <pc:sldMkLst>
          <pc:docMk/>
          <pc:sldMk cId="1395012144" sldId="451"/>
        </pc:sldMkLst>
      </pc:sldChg>
      <pc:sldChg chg="addSp delSp modSp add del ord">
        <pc:chgData name="Armin Binsteiner" userId="1a959e1a-833a-47f8-a79c-7b0c92960ec6" providerId="ADAL" clId="{E57A544E-2E17-DE4C-B9BA-0A623B830056}" dt="2020-06-08T07:46:47.695" v="1152" actId="2696"/>
        <pc:sldMkLst>
          <pc:docMk/>
          <pc:sldMk cId="3144878471" sldId="452"/>
        </pc:sldMkLst>
        <pc:spChg chg="add del mod">
          <ac:chgData name="Armin Binsteiner" userId="1a959e1a-833a-47f8-a79c-7b0c92960ec6" providerId="ADAL" clId="{E57A544E-2E17-DE4C-B9BA-0A623B830056}" dt="2020-06-07T09:56:16.250" v="249" actId="478"/>
          <ac:spMkLst>
            <pc:docMk/>
            <pc:sldMk cId="3144878471" sldId="452"/>
            <ac:spMk id="4" creationId="{9B537AE9-F11B-C547-B8B8-093C75174207}"/>
          </ac:spMkLst>
        </pc:spChg>
        <pc:spChg chg="del">
          <ac:chgData name="Armin Binsteiner" userId="1a959e1a-833a-47f8-a79c-7b0c92960ec6" providerId="ADAL" clId="{E57A544E-2E17-DE4C-B9BA-0A623B830056}" dt="2020-06-07T09:56:19.561" v="250" actId="478"/>
          <ac:spMkLst>
            <pc:docMk/>
            <pc:sldMk cId="3144878471" sldId="452"/>
            <ac:spMk id="6" creationId="{DC30EEB7-1762-8040-8A66-0CEF34F6A03D}"/>
          </ac:spMkLst>
        </pc:spChg>
        <pc:spChg chg="add mod">
          <ac:chgData name="Armin Binsteiner" userId="1a959e1a-833a-47f8-a79c-7b0c92960ec6" providerId="ADAL" clId="{E57A544E-2E17-DE4C-B9BA-0A623B830056}" dt="2020-06-07T10:14:42.677" v="688" actId="207"/>
          <ac:spMkLst>
            <pc:docMk/>
            <pc:sldMk cId="3144878471" sldId="452"/>
            <ac:spMk id="13" creationId="{9157BD00-4429-3A43-BD82-0EC1605FD7D3}"/>
          </ac:spMkLst>
        </pc:spChg>
        <pc:spChg chg="mod">
          <ac:chgData name="Armin Binsteiner" userId="1a959e1a-833a-47f8-a79c-7b0c92960ec6" providerId="ADAL" clId="{E57A544E-2E17-DE4C-B9BA-0A623B830056}" dt="2020-06-07T10:18:02.345" v="710" actId="1036"/>
          <ac:spMkLst>
            <pc:docMk/>
            <pc:sldMk cId="3144878471" sldId="452"/>
            <ac:spMk id="19" creationId="{62D7F1DF-50FE-3D4D-85EC-7063F4A4AD89}"/>
          </ac:spMkLst>
        </pc:spChg>
        <pc:spChg chg="mod">
          <ac:chgData name="Armin Binsteiner" userId="1a959e1a-833a-47f8-a79c-7b0c92960ec6" providerId="ADAL" clId="{E57A544E-2E17-DE4C-B9BA-0A623B830056}" dt="2020-06-07T10:18:02.345" v="710" actId="1036"/>
          <ac:spMkLst>
            <pc:docMk/>
            <pc:sldMk cId="3144878471" sldId="452"/>
            <ac:spMk id="21" creationId="{CAD93402-1C53-1043-B59A-8BA54D3C0DC2}"/>
          </ac:spMkLst>
        </pc:spChg>
        <pc:spChg chg="mod">
          <ac:chgData name="Armin Binsteiner" userId="1a959e1a-833a-47f8-a79c-7b0c92960ec6" providerId="ADAL" clId="{E57A544E-2E17-DE4C-B9BA-0A623B830056}" dt="2020-06-07T10:18:02.345" v="710" actId="1036"/>
          <ac:spMkLst>
            <pc:docMk/>
            <pc:sldMk cId="3144878471" sldId="452"/>
            <ac:spMk id="22" creationId="{2D3B02B1-C40D-AB43-AB7B-E2243AA9823E}"/>
          </ac:spMkLst>
        </pc:spChg>
        <pc:spChg chg="mod">
          <ac:chgData name="Armin Binsteiner" userId="1a959e1a-833a-47f8-a79c-7b0c92960ec6" providerId="ADAL" clId="{E57A544E-2E17-DE4C-B9BA-0A623B830056}" dt="2020-06-07T10:18:12.837" v="713" actId="1035"/>
          <ac:spMkLst>
            <pc:docMk/>
            <pc:sldMk cId="3144878471" sldId="452"/>
            <ac:spMk id="23" creationId="{B54682DC-E9FA-D94C-997D-B3C1D566418D}"/>
          </ac:spMkLst>
        </pc:spChg>
        <pc:spChg chg="mod">
          <ac:chgData name="Armin Binsteiner" userId="1a959e1a-833a-47f8-a79c-7b0c92960ec6" providerId="ADAL" clId="{E57A544E-2E17-DE4C-B9BA-0A623B830056}" dt="2020-06-07T10:20:58.502" v="787" actId="1036"/>
          <ac:spMkLst>
            <pc:docMk/>
            <pc:sldMk cId="3144878471" sldId="452"/>
            <ac:spMk id="24" creationId="{1BDC72EF-BDB7-634A-9CB2-A5BB672B160B}"/>
          </ac:spMkLst>
        </pc:spChg>
        <pc:spChg chg="del mod">
          <ac:chgData name="Armin Binsteiner" userId="1a959e1a-833a-47f8-a79c-7b0c92960ec6" providerId="ADAL" clId="{E57A544E-2E17-DE4C-B9BA-0A623B830056}" dt="2020-06-07T10:12:15.221" v="641" actId="478"/>
          <ac:spMkLst>
            <pc:docMk/>
            <pc:sldMk cId="3144878471" sldId="452"/>
            <ac:spMk id="25" creationId="{27112812-44B9-354C-8608-388C01FDD91D}"/>
          </ac:spMkLst>
        </pc:spChg>
        <pc:spChg chg="mod">
          <ac:chgData name="Armin Binsteiner" userId="1a959e1a-833a-47f8-a79c-7b0c92960ec6" providerId="ADAL" clId="{E57A544E-2E17-DE4C-B9BA-0A623B830056}" dt="2020-06-07T10:20:49.887" v="786" actId="1037"/>
          <ac:spMkLst>
            <pc:docMk/>
            <pc:sldMk cId="3144878471" sldId="452"/>
            <ac:spMk id="26" creationId="{5AC147E3-A942-3646-A5C6-A7991FA3EA9B}"/>
          </ac:spMkLst>
        </pc:spChg>
        <pc:spChg chg="mod">
          <ac:chgData name="Armin Binsteiner" userId="1a959e1a-833a-47f8-a79c-7b0c92960ec6" providerId="ADAL" clId="{E57A544E-2E17-DE4C-B9BA-0A623B830056}" dt="2020-06-07T10:18:02.345" v="710" actId="1036"/>
          <ac:spMkLst>
            <pc:docMk/>
            <pc:sldMk cId="3144878471" sldId="452"/>
            <ac:spMk id="28" creationId="{2EBF2BCC-06E7-2A40-988B-84EC85D4DD7C}"/>
          </ac:spMkLst>
        </pc:spChg>
        <pc:spChg chg="add del mod">
          <ac:chgData name="Armin Binsteiner" userId="1a959e1a-833a-47f8-a79c-7b0c92960ec6" providerId="ADAL" clId="{E57A544E-2E17-DE4C-B9BA-0A623B830056}" dt="2020-06-07T10:01:40.732" v="328" actId="478"/>
          <ac:spMkLst>
            <pc:docMk/>
            <pc:sldMk cId="3144878471" sldId="452"/>
            <ac:spMk id="30" creationId="{2B7F53CF-1658-C24F-AC40-17083034FF6F}"/>
          </ac:spMkLst>
        </pc:spChg>
        <pc:spChg chg="mod">
          <ac:chgData name="Armin Binsteiner" userId="1a959e1a-833a-47f8-a79c-7b0c92960ec6" providerId="ADAL" clId="{E57A544E-2E17-DE4C-B9BA-0A623B830056}" dt="2020-06-07T10:29:34.138" v="846" actId="1037"/>
          <ac:spMkLst>
            <pc:docMk/>
            <pc:sldMk cId="3144878471" sldId="452"/>
            <ac:spMk id="37" creationId="{895A4B1D-9FE3-8748-B20B-89B96F993594}"/>
          </ac:spMkLst>
        </pc:spChg>
        <pc:spChg chg="mod">
          <ac:chgData name="Armin Binsteiner" userId="1a959e1a-833a-47f8-a79c-7b0c92960ec6" providerId="ADAL" clId="{E57A544E-2E17-DE4C-B9BA-0A623B830056}" dt="2020-06-07T10:29:34.138" v="846" actId="1037"/>
          <ac:spMkLst>
            <pc:docMk/>
            <pc:sldMk cId="3144878471" sldId="452"/>
            <ac:spMk id="38" creationId="{C64938E9-79D2-4744-A0D2-D46C6C025AD4}"/>
          </ac:spMkLst>
        </pc:spChg>
        <pc:spChg chg="mod">
          <ac:chgData name="Armin Binsteiner" userId="1a959e1a-833a-47f8-a79c-7b0c92960ec6" providerId="ADAL" clId="{E57A544E-2E17-DE4C-B9BA-0A623B830056}" dt="2020-06-07T10:29:34.138" v="846" actId="1037"/>
          <ac:spMkLst>
            <pc:docMk/>
            <pc:sldMk cId="3144878471" sldId="452"/>
            <ac:spMk id="39" creationId="{E313049D-F9EF-C548-A079-5D78BE7D15C8}"/>
          </ac:spMkLst>
        </pc:spChg>
        <pc:spChg chg="mod">
          <ac:chgData name="Armin Binsteiner" userId="1a959e1a-833a-47f8-a79c-7b0c92960ec6" providerId="ADAL" clId="{E57A544E-2E17-DE4C-B9BA-0A623B830056}" dt="2020-06-07T10:29:34.138" v="846" actId="1037"/>
          <ac:spMkLst>
            <pc:docMk/>
            <pc:sldMk cId="3144878471" sldId="452"/>
            <ac:spMk id="40" creationId="{F79A26FA-50E4-9A43-909E-1E31C75F64C8}"/>
          </ac:spMkLst>
        </pc:spChg>
        <pc:spChg chg="mod">
          <ac:chgData name="Armin Binsteiner" userId="1a959e1a-833a-47f8-a79c-7b0c92960ec6" providerId="ADAL" clId="{E57A544E-2E17-DE4C-B9BA-0A623B830056}" dt="2020-06-07T10:29:34.138" v="846" actId="1037"/>
          <ac:spMkLst>
            <pc:docMk/>
            <pc:sldMk cId="3144878471" sldId="452"/>
            <ac:spMk id="41" creationId="{C1CBE47B-050B-1D4D-9CC7-119443BF8D35}"/>
          </ac:spMkLst>
        </pc:spChg>
        <pc:spChg chg="mod">
          <ac:chgData name="Armin Binsteiner" userId="1a959e1a-833a-47f8-a79c-7b0c92960ec6" providerId="ADAL" clId="{E57A544E-2E17-DE4C-B9BA-0A623B830056}" dt="2020-06-07T10:29:34.138" v="846" actId="1037"/>
          <ac:spMkLst>
            <pc:docMk/>
            <pc:sldMk cId="3144878471" sldId="452"/>
            <ac:spMk id="42" creationId="{7DDD5B31-E82C-FB4C-962C-CC1984B5F23B}"/>
          </ac:spMkLst>
        </pc:spChg>
        <pc:spChg chg="mod">
          <ac:chgData name="Armin Binsteiner" userId="1a959e1a-833a-47f8-a79c-7b0c92960ec6" providerId="ADAL" clId="{E57A544E-2E17-DE4C-B9BA-0A623B830056}" dt="2020-06-07T10:23:28.559" v="817" actId="14100"/>
          <ac:spMkLst>
            <pc:docMk/>
            <pc:sldMk cId="3144878471" sldId="452"/>
            <ac:spMk id="45" creationId="{645690F1-9184-3546-ACBB-C61800E908FC}"/>
          </ac:spMkLst>
        </pc:spChg>
        <pc:spChg chg="mod">
          <ac:chgData name="Armin Binsteiner" userId="1a959e1a-833a-47f8-a79c-7b0c92960ec6" providerId="ADAL" clId="{E57A544E-2E17-DE4C-B9BA-0A623B830056}" dt="2020-06-07T10:21:04.938" v="789" actId="1036"/>
          <ac:spMkLst>
            <pc:docMk/>
            <pc:sldMk cId="3144878471" sldId="452"/>
            <ac:spMk id="46" creationId="{D3A1F803-4A1E-0746-8242-80E9BAF650D5}"/>
          </ac:spMkLst>
        </pc:spChg>
        <pc:spChg chg="add mod">
          <ac:chgData name="Armin Binsteiner" userId="1a959e1a-833a-47f8-a79c-7b0c92960ec6" providerId="ADAL" clId="{E57A544E-2E17-DE4C-B9BA-0A623B830056}" dt="2020-06-07T10:11:37.071" v="591" actId="1035"/>
          <ac:spMkLst>
            <pc:docMk/>
            <pc:sldMk cId="3144878471" sldId="452"/>
            <ac:spMk id="48" creationId="{A043FF22-DC8B-AF4C-B315-17C123400191}"/>
          </ac:spMkLst>
        </pc:spChg>
        <pc:spChg chg="add mod">
          <ac:chgData name="Armin Binsteiner" userId="1a959e1a-833a-47f8-a79c-7b0c92960ec6" providerId="ADAL" clId="{E57A544E-2E17-DE4C-B9BA-0A623B830056}" dt="2020-06-07T10:11:37.071" v="591" actId="1035"/>
          <ac:spMkLst>
            <pc:docMk/>
            <pc:sldMk cId="3144878471" sldId="452"/>
            <ac:spMk id="49" creationId="{8C668212-7D27-2C46-B932-3828F0B487C3}"/>
          </ac:spMkLst>
        </pc:spChg>
        <pc:spChg chg="add mod">
          <ac:chgData name="Armin Binsteiner" userId="1a959e1a-833a-47f8-a79c-7b0c92960ec6" providerId="ADAL" clId="{E57A544E-2E17-DE4C-B9BA-0A623B830056}" dt="2020-06-07T10:11:37.071" v="591" actId="1035"/>
          <ac:spMkLst>
            <pc:docMk/>
            <pc:sldMk cId="3144878471" sldId="452"/>
            <ac:spMk id="50" creationId="{8B86CD8D-E4B6-D64C-84B0-11F400F38BAF}"/>
          </ac:spMkLst>
        </pc:spChg>
        <pc:spChg chg="add mod">
          <ac:chgData name="Armin Binsteiner" userId="1a959e1a-833a-47f8-a79c-7b0c92960ec6" providerId="ADAL" clId="{E57A544E-2E17-DE4C-B9BA-0A623B830056}" dt="2020-06-07T10:15:49.392" v="697" actId="313"/>
          <ac:spMkLst>
            <pc:docMk/>
            <pc:sldMk cId="3144878471" sldId="452"/>
            <ac:spMk id="52" creationId="{5BC360BF-1B79-E64F-BC40-12EBDB6A210D}"/>
          </ac:spMkLst>
        </pc:spChg>
        <pc:spChg chg="add del mod">
          <ac:chgData name="Armin Binsteiner" userId="1a959e1a-833a-47f8-a79c-7b0c92960ec6" providerId="ADAL" clId="{E57A544E-2E17-DE4C-B9BA-0A623B830056}" dt="2020-06-07T10:09:23.421" v="463" actId="478"/>
          <ac:spMkLst>
            <pc:docMk/>
            <pc:sldMk cId="3144878471" sldId="452"/>
            <ac:spMk id="53" creationId="{8C90A104-69DC-6146-AA9B-8C6F14A1BFA4}"/>
          </ac:spMkLst>
        </pc:spChg>
        <pc:spChg chg="add del mod">
          <ac:chgData name="Armin Binsteiner" userId="1a959e1a-833a-47f8-a79c-7b0c92960ec6" providerId="ADAL" clId="{E57A544E-2E17-DE4C-B9BA-0A623B830056}" dt="2020-06-07T10:09:23.421" v="463" actId="478"/>
          <ac:spMkLst>
            <pc:docMk/>
            <pc:sldMk cId="3144878471" sldId="452"/>
            <ac:spMk id="54" creationId="{11941527-C634-7D44-B78E-26883E8CD8A1}"/>
          </ac:spMkLst>
        </pc:spChg>
        <pc:spChg chg="add del mod">
          <ac:chgData name="Armin Binsteiner" userId="1a959e1a-833a-47f8-a79c-7b0c92960ec6" providerId="ADAL" clId="{E57A544E-2E17-DE4C-B9BA-0A623B830056}" dt="2020-06-07T10:09:23.421" v="463" actId="478"/>
          <ac:spMkLst>
            <pc:docMk/>
            <pc:sldMk cId="3144878471" sldId="452"/>
            <ac:spMk id="56" creationId="{D16C533F-534E-5646-97FD-980B6D88FAB5}"/>
          </ac:spMkLst>
        </pc:spChg>
        <pc:spChg chg="add del mod">
          <ac:chgData name="Armin Binsteiner" userId="1a959e1a-833a-47f8-a79c-7b0c92960ec6" providerId="ADAL" clId="{E57A544E-2E17-DE4C-B9BA-0A623B830056}" dt="2020-06-07T10:09:23.421" v="463" actId="478"/>
          <ac:spMkLst>
            <pc:docMk/>
            <pc:sldMk cId="3144878471" sldId="452"/>
            <ac:spMk id="57" creationId="{EC6187B1-8730-A445-878D-4102D20D1E72}"/>
          </ac:spMkLst>
        </pc:spChg>
        <pc:spChg chg="add mod">
          <ac:chgData name="Armin Binsteiner" userId="1a959e1a-833a-47f8-a79c-7b0c92960ec6" providerId="ADAL" clId="{E57A544E-2E17-DE4C-B9BA-0A623B830056}" dt="2020-06-07T10:16:54.790" v="702" actId="1036"/>
          <ac:spMkLst>
            <pc:docMk/>
            <pc:sldMk cId="3144878471" sldId="452"/>
            <ac:spMk id="58" creationId="{BEEC4A8B-5D34-9A43-8E46-E27054544DD8}"/>
          </ac:spMkLst>
        </pc:spChg>
        <pc:spChg chg="del">
          <ac:chgData name="Armin Binsteiner" userId="1a959e1a-833a-47f8-a79c-7b0c92960ec6" providerId="ADAL" clId="{E57A544E-2E17-DE4C-B9BA-0A623B830056}" dt="2020-06-07T09:56:11.546" v="247" actId="478"/>
          <ac:spMkLst>
            <pc:docMk/>
            <pc:sldMk cId="3144878471" sldId="452"/>
            <ac:spMk id="63" creationId="{77608479-A647-7246-B514-5B8BB817BF2F}"/>
          </ac:spMkLst>
        </pc:spChg>
        <pc:spChg chg="add mod">
          <ac:chgData name="Armin Binsteiner" userId="1a959e1a-833a-47f8-a79c-7b0c92960ec6" providerId="ADAL" clId="{E57A544E-2E17-DE4C-B9BA-0A623B830056}" dt="2020-06-07T10:11:37.071" v="591" actId="1035"/>
          <ac:spMkLst>
            <pc:docMk/>
            <pc:sldMk cId="3144878471" sldId="452"/>
            <ac:spMk id="66" creationId="{240CC747-F444-3A46-BDBB-D51CC61BC728}"/>
          </ac:spMkLst>
        </pc:spChg>
        <pc:spChg chg="add mod">
          <ac:chgData name="Armin Binsteiner" userId="1a959e1a-833a-47f8-a79c-7b0c92960ec6" providerId="ADAL" clId="{E57A544E-2E17-DE4C-B9BA-0A623B830056}" dt="2020-06-07T10:11:37.071" v="591" actId="1035"/>
          <ac:spMkLst>
            <pc:docMk/>
            <pc:sldMk cId="3144878471" sldId="452"/>
            <ac:spMk id="69" creationId="{CE53ACDE-0DD9-394B-B3ED-CA9C4FF24256}"/>
          </ac:spMkLst>
        </pc:spChg>
        <pc:spChg chg="add mod">
          <ac:chgData name="Armin Binsteiner" userId="1a959e1a-833a-47f8-a79c-7b0c92960ec6" providerId="ADAL" clId="{E57A544E-2E17-DE4C-B9BA-0A623B830056}" dt="2020-06-07T10:18:02.345" v="710" actId="1036"/>
          <ac:spMkLst>
            <pc:docMk/>
            <pc:sldMk cId="3144878471" sldId="452"/>
            <ac:spMk id="73" creationId="{59CD45A1-680A-6145-A8AC-B805F04C79D8}"/>
          </ac:spMkLst>
        </pc:spChg>
        <pc:spChg chg="del">
          <ac:chgData name="Armin Binsteiner" userId="1a959e1a-833a-47f8-a79c-7b0c92960ec6" providerId="ADAL" clId="{E57A544E-2E17-DE4C-B9BA-0A623B830056}" dt="2020-06-07T09:56:11.546" v="247" actId="478"/>
          <ac:spMkLst>
            <pc:docMk/>
            <pc:sldMk cId="3144878471" sldId="452"/>
            <ac:spMk id="75" creationId="{3404749D-92C6-2B4A-9124-BC7037F0E9F8}"/>
          </ac:spMkLst>
        </pc:spChg>
        <pc:spChg chg="mod">
          <ac:chgData name="Armin Binsteiner" userId="1a959e1a-833a-47f8-a79c-7b0c92960ec6" providerId="ADAL" clId="{E57A544E-2E17-DE4C-B9BA-0A623B830056}" dt="2020-06-07T10:03:44.299" v="356" actId="108"/>
          <ac:spMkLst>
            <pc:docMk/>
            <pc:sldMk cId="3144878471" sldId="452"/>
            <ac:spMk id="76" creationId="{1DFB50C8-BE9D-2A4C-97D5-0F48FB9FAEA0}"/>
          </ac:spMkLst>
        </pc:spChg>
        <pc:spChg chg="mod">
          <ac:chgData name="Armin Binsteiner" userId="1a959e1a-833a-47f8-a79c-7b0c92960ec6" providerId="ADAL" clId="{E57A544E-2E17-DE4C-B9BA-0A623B830056}" dt="2020-06-07T10:23:45.840" v="818" actId="113"/>
          <ac:spMkLst>
            <pc:docMk/>
            <pc:sldMk cId="3144878471" sldId="452"/>
            <ac:spMk id="77" creationId="{ED464092-ACA3-8944-BE07-AA676DE5C32C}"/>
          </ac:spMkLst>
        </pc:spChg>
        <pc:spChg chg="add mod">
          <ac:chgData name="Armin Binsteiner" userId="1a959e1a-833a-47f8-a79c-7b0c92960ec6" providerId="ADAL" clId="{E57A544E-2E17-DE4C-B9BA-0A623B830056}" dt="2020-06-07T10:25:26.324" v="819" actId="1035"/>
          <ac:spMkLst>
            <pc:docMk/>
            <pc:sldMk cId="3144878471" sldId="452"/>
            <ac:spMk id="79" creationId="{6D62FEC0-43C6-0A4C-9DC3-2DA48C7BD349}"/>
          </ac:spMkLst>
        </pc:spChg>
        <pc:spChg chg="add mod">
          <ac:chgData name="Armin Binsteiner" userId="1a959e1a-833a-47f8-a79c-7b0c92960ec6" providerId="ADAL" clId="{E57A544E-2E17-DE4C-B9BA-0A623B830056}" dt="2020-06-07T10:25:30.853" v="820" actId="1035"/>
          <ac:spMkLst>
            <pc:docMk/>
            <pc:sldMk cId="3144878471" sldId="452"/>
            <ac:spMk id="80" creationId="{F091AFB2-79DB-C044-98A7-DAB2EA956C38}"/>
          </ac:spMkLst>
        </pc:spChg>
        <pc:spChg chg="add mod">
          <ac:chgData name="Armin Binsteiner" userId="1a959e1a-833a-47f8-a79c-7b0c92960ec6" providerId="ADAL" clId="{E57A544E-2E17-DE4C-B9BA-0A623B830056}" dt="2020-06-07T10:25:35.258" v="821" actId="1035"/>
          <ac:spMkLst>
            <pc:docMk/>
            <pc:sldMk cId="3144878471" sldId="452"/>
            <ac:spMk id="81" creationId="{41BC7CCD-88CC-D04A-B316-4FB8EAD01BD2}"/>
          </ac:spMkLst>
        </pc:spChg>
        <pc:spChg chg="add mod">
          <ac:chgData name="Armin Binsteiner" userId="1a959e1a-833a-47f8-a79c-7b0c92960ec6" providerId="ADAL" clId="{E57A544E-2E17-DE4C-B9BA-0A623B830056}" dt="2020-06-07T10:25:42.820" v="823" actId="1036"/>
          <ac:spMkLst>
            <pc:docMk/>
            <pc:sldMk cId="3144878471" sldId="452"/>
            <ac:spMk id="82" creationId="{B2CD891E-D76E-7C4A-9937-1A4E7638CCB4}"/>
          </ac:spMkLst>
        </pc:spChg>
        <pc:spChg chg="add mod">
          <ac:chgData name="Armin Binsteiner" userId="1a959e1a-833a-47f8-a79c-7b0c92960ec6" providerId="ADAL" clId="{E57A544E-2E17-DE4C-B9BA-0A623B830056}" dt="2020-06-07T10:18:59.650" v="754" actId="1037"/>
          <ac:spMkLst>
            <pc:docMk/>
            <pc:sldMk cId="3144878471" sldId="452"/>
            <ac:spMk id="83" creationId="{148978AA-3EDC-7A47-A8D2-0F5309EA75D6}"/>
          </ac:spMkLst>
        </pc:spChg>
        <pc:spChg chg="add mod">
          <ac:chgData name="Armin Binsteiner" userId="1a959e1a-833a-47f8-a79c-7b0c92960ec6" providerId="ADAL" clId="{E57A544E-2E17-DE4C-B9BA-0A623B830056}" dt="2020-06-07T10:27:38.873" v="829" actId="1076"/>
          <ac:spMkLst>
            <pc:docMk/>
            <pc:sldMk cId="3144878471" sldId="452"/>
            <ac:spMk id="84" creationId="{E2F639DF-3C1A-C445-B8AA-00D9BC010F76}"/>
          </ac:spMkLst>
        </pc:spChg>
        <pc:spChg chg="add mod">
          <ac:chgData name="Armin Binsteiner" userId="1a959e1a-833a-47f8-a79c-7b0c92960ec6" providerId="ADAL" clId="{E57A544E-2E17-DE4C-B9BA-0A623B830056}" dt="2020-06-07T10:42:11.501" v="1134" actId="20577"/>
          <ac:spMkLst>
            <pc:docMk/>
            <pc:sldMk cId="3144878471" sldId="452"/>
            <ac:spMk id="85" creationId="{D6E01418-8E10-1541-BE5B-BF91324E1B5F}"/>
          </ac:spMkLst>
        </pc:spChg>
        <pc:grpChg chg="mod">
          <ac:chgData name="Armin Binsteiner" userId="1a959e1a-833a-47f8-a79c-7b0c92960ec6" providerId="ADAL" clId="{E57A544E-2E17-DE4C-B9BA-0A623B830056}" dt="2020-06-07T10:23:24.966" v="816" actId="14100"/>
          <ac:grpSpMkLst>
            <pc:docMk/>
            <pc:sldMk cId="3144878471" sldId="452"/>
            <ac:grpSpMk id="2" creationId="{C10D6BFF-A3C0-D14C-830C-6616CB32478F}"/>
          </ac:grpSpMkLst>
        </pc:grpChg>
        <pc:grpChg chg="mod">
          <ac:chgData name="Armin Binsteiner" userId="1a959e1a-833a-47f8-a79c-7b0c92960ec6" providerId="ADAL" clId="{E57A544E-2E17-DE4C-B9BA-0A623B830056}" dt="2020-06-07T10:22:54.067" v="796" actId="14100"/>
          <ac:grpSpMkLst>
            <pc:docMk/>
            <pc:sldMk cId="3144878471" sldId="452"/>
            <ac:grpSpMk id="8" creationId="{AF06518E-A397-1441-BD07-56794F0BE7DA}"/>
          </ac:grpSpMkLst>
        </pc:grpChg>
        <pc:grpChg chg="add del mod">
          <ac:chgData name="Armin Binsteiner" userId="1a959e1a-833a-47f8-a79c-7b0c92960ec6" providerId="ADAL" clId="{E57A544E-2E17-DE4C-B9BA-0A623B830056}" dt="2020-06-07T10:18:02.345" v="710" actId="1036"/>
          <ac:grpSpMkLst>
            <pc:docMk/>
            <pc:sldMk cId="3144878471" sldId="452"/>
            <ac:grpSpMk id="36" creationId="{E72B8934-12D7-5849-8814-D00353A8FE4D}"/>
          </ac:grpSpMkLst>
        </pc:grpChg>
        <pc:grpChg chg="add mod">
          <ac:chgData name="Armin Binsteiner" userId="1a959e1a-833a-47f8-a79c-7b0c92960ec6" providerId="ADAL" clId="{E57A544E-2E17-DE4C-B9BA-0A623B830056}" dt="2020-06-07T10:18:02.345" v="710" actId="1036"/>
          <ac:grpSpMkLst>
            <pc:docMk/>
            <pc:sldMk cId="3144878471" sldId="452"/>
            <ac:grpSpMk id="74" creationId="{1F3DAC6B-D64F-BC4C-8BB9-D87EDF6F2B74}"/>
          </ac:grpSpMkLst>
        </pc:grpChg>
        <pc:picChg chg="del">
          <ac:chgData name="Armin Binsteiner" userId="1a959e1a-833a-47f8-a79c-7b0c92960ec6" providerId="ADAL" clId="{E57A544E-2E17-DE4C-B9BA-0A623B830056}" dt="2020-06-07T10:27:42.611" v="830" actId="478"/>
          <ac:picMkLst>
            <pc:docMk/>
            <pc:sldMk cId="3144878471" sldId="452"/>
            <ac:picMk id="11" creationId="{B3F57120-CAD7-F240-9FDB-313D6FDEA558}"/>
          </ac:picMkLst>
        </pc:picChg>
        <pc:picChg chg="del">
          <ac:chgData name="Armin Binsteiner" userId="1a959e1a-833a-47f8-a79c-7b0c92960ec6" providerId="ADAL" clId="{E57A544E-2E17-DE4C-B9BA-0A623B830056}" dt="2020-06-07T09:56:11.546" v="247" actId="478"/>
          <ac:picMkLst>
            <pc:docMk/>
            <pc:sldMk cId="3144878471" sldId="452"/>
            <ac:picMk id="62" creationId="{09E1FA2B-EEF7-9244-B1A1-E761DABEFCD3}"/>
          </ac:picMkLst>
        </pc:picChg>
        <pc:cxnChg chg="mod">
          <ac:chgData name="Armin Binsteiner" userId="1a959e1a-833a-47f8-a79c-7b0c92960ec6" providerId="ADAL" clId="{E57A544E-2E17-DE4C-B9BA-0A623B830056}" dt="2020-06-07T10:13:14.857" v="677" actId="14100"/>
          <ac:cxnSpMkLst>
            <pc:docMk/>
            <pc:sldMk cId="3144878471" sldId="452"/>
            <ac:cxnSpMk id="47" creationId="{3A6C5604-FAC0-4149-BE08-31085FF72CFA}"/>
          </ac:cxnSpMkLst>
        </pc:cxnChg>
        <pc:cxnChg chg="add mod">
          <ac:chgData name="Armin Binsteiner" userId="1a959e1a-833a-47f8-a79c-7b0c92960ec6" providerId="ADAL" clId="{E57A544E-2E17-DE4C-B9BA-0A623B830056}" dt="2020-06-07T10:11:37.071" v="591" actId="1035"/>
          <ac:cxnSpMkLst>
            <pc:docMk/>
            <pc:sldMk cId="3144878471" sldId="452"/>
            <ac:cxnSpMk id="59" creationId="{1BA9AC99-6DB3-294F-8655-1A54170AF62C}"/>
          </ac:cxnSpMkLst>
        </pc:cxnChg>
        <pc:cxnChg chg="add mod">
          <ac:chgData name="Armin Binsteiner" userId="1a959e1a-833a-47f8-a79c-7b0c92960ec6" providerId="ADAL" clId="{E57A544E-2E17-DE4C-B9BA-0A623B830056}" dt="2020-06-07T10:11:37.071" v="591" actId="1035"/>
          <ac:cxnSpMkLst>
            <pc:docMk/>
            <pc:sldMk cId="3144878471" sldId="452"/>
            <ac:cxnSpMk id="60" creationId="{784525F6-84C1-B745-BDEE-F9B65524A6E8}"/>
          </ac:cxnSpMkLst>
        </pc:cxnChg>
        <pc:cxnChg chg="add mod">
          <ac:chgData name="Armin Binsteiner" userId="1a959e1a-833a-47f8-a79c-7b0c92960ec6" providerId="ADAL" clId="{E57A544E-2E17-DE4C-B9BA-0A623B830056}" dt="2020-06-07T10:11:37.071" v="591" actId="1035"/>
          <ac:cxnSpMkLst>
            <pc:docMk/>
            <pc:sldMk cId="3144878471" sldId="452"/>
            <ac:cxnSpMk id="61" creationId="{C94FFC5D-44D6-3047-B97A-B3A30D14248F}"/>
          </ac:cxnSpMkLst>
        </pc:cxnChg>
        <pc:cxnChg chg="add mod">
          <ac:chgData name="Armin Binsteiner" userId="1a959e1a-833a-47f8-a79c-7b0c92960ec6" providerId="ADAL" clId="{E57A544E-2E17-DE4C-B9BA-0A623B830056}" dt="2020-06-07T10:11:37.071" v="591" actId="1035"/>
          <ac:cxnSpMkLst>
            <pc:docMk/>
            <pc:sldMk cId="3144878471" sldId="452"/>
            <ac:cxnSpMk id="64" creationId="{E18E784F-6F5B-DA46-BF9F-2E9F2AD12EC6}"/>
          </ac:cxnSpMkLst>
        </pc:cxnChg>
        <pc:cxnChg chg="add mod">
          <ac:chgData name="Armin Binsteiner" userId="1a959e1a-833a-47f8-a79c-7b0c92960ec6" providerId="ADAL" clId="{E57A544E-2E17-DE4C-B9BA-0A623B830056}" dt="2020-06-07T10:16:54.790" v="702" actId="1036"/>
          <ac:cxnSpMkLst>
            <pc:docMk/>
            <pc:sldMk cId="3144878471" sldId="452"/>
            <ac:cxnSpMk id="65" creationId="{ADBB598C-BB39-814C-AC51-D8B2ED60122C}"/>
          </ac:cxnSpMkLst>
        </pc:cxnChg>
        <pc:cxnChg chg="add mod">
          <ac:chgData name="Armin Binsteiner" userId="1a959e1a-833a-47f8-a79c-7b0c92960ec6" providerId="ADAL" clId="{E57A544E-2E17-DE4C-B9BA-0A623B830056}" dt="2020-06-07T10:11:37.071" v="591" actId="1035"/>
          <ac:cxnSpMkLst>
            <pc:docMk/>
            <pc:sldMk cId="3144878471" sldId="452"/>
            <ac:cxnSpMk id="67" creationId="{5C08DA46-59A9-3245-9819-0A6817A79BBE}"/>
          </ac:cxnSpMkLst>
        </pc:cxnChg>
        <pc:cxnChg chg="add mod">
          <ac:chgData name="Armin Binsteiner" userId="1a959e1a-833a-47f8-a79c-7b0c92960ec6" providerId="ADAL" clId="{E57A544E-2E17-DE4C-B9BA-0A623B830056}" dt="2020-06-07T10:16:54.790" v="702" actId="1036"/>
          <ac:cxnSpMkLst>
            <pc:docMk/>
            <pc:sldMk cId="3144878471" sldId="452"/>
            <ac:cxnSpMk id="68" creationId="{0F7CB235-48AF-D34A-A74F-E1687DAA64F9}"/>
          </ac:cxnSpMkLst>
        </pc:cxnChg>
        <pc:cxnChg chg="add mod">
          <ac:chgData name="Armin Binsteiner" userId="1a959e1a-833a-47f8-a79c-7b0c92960ec6" providerId="ADAL" clId="{E57A544E-2E17-DE4C-B9BA-0A623B830056}" dt="2020-06-07T10:16:35.611" v="699" actId="1037"/>
          <ac:cxnSpMkLst>
            <pc:docMk/>
            <pc:sldMk cId="3144878471" sldId="452"/>
            <ac:cxnSpMk id="70" creationId="{90816318-BBB3-654F-88CE-9E2B2901DFB6}"/>
          </ac:cxnSpMkLst>
        </pc:cxnChg>
        <pc:cxnChg chg="add mod">
          <ac:chgData name="Armin Binsteiner" userId="1a959e1a-833a-47f8-a79c-7b0c92960ec6" providerId="ADAL" clId="{E57A544E-2E17-DE4C-B9BA-0A623B830056}" dt="2020-06-07T10:11:37.071" v="591" actId="1035"/>
          <ac:cxnSpMkLst>
            <pc:docMk/>
            <pc:sldMk cId="3144878471" sldId="452"/>
            <ac:cxnSpMk id="71" creationId="{17392CE4-4112-7A47-821C-F93122DC09C6}"/>
          </ac:cxnSpMkLst>
        </pc:cxnChg>
        <pc:cxnChg chg="add mod">
          <ac:chgData name="Armin Binsteiner" userId="1a959e1a-833a-47f8-a79c-7b0c92960ec6" providerId="ADAL" clId="{E57A544E-2E17-DE4C-B9BA-0A623B830056}" dt="2020-06-07T10:16:30.640" v="698" actId="1038"/>
          <ac:cxnSpMkLst>
            <pc:docMk/>
            <pc:sldMk cId="3144878471" sldId="452"/>
            <ac:cxnSpMk id="72" creationId="{32101E3C-8E19-B54E-A6A1-243661559DE5}"/>
          </ac:cxnSpMkLst>
        </pc:cxnChg>
        <pc:cxnChg chg="add mod">
          <ac:chgData name="Armin Binsteiner" userId="1a959e1a-833a-47f8-a79c-7b0c92960ec6" providerId="ADAL" clId="{E57A544E-2E17-DE4C-B9BA-0A623B830056}" dt="2020-06-07T10:22:42.348" v="795" actId="1035"/>
          <ac:cxnSpMkLst>
            <pc:docMk/>
            <pc:sldMk cId="3144878471" sldId="452"/>
            <ac:cxnSpMk id="78" creationId="{5783EF77-F7EB-1841-8712-569D59B83772}"/>
          </ac:cxnSpMkLst>
        </pc:cxnChg>
      </pc:sldChg>
      <pc:sldChg chg="add">
        <pc:chgData name="Armin Binsteiner" userId="1a959e1a-833a-47f8-a79c-7b0c92960ec6" providerId="ADAL" clId="{E57A544E-2E17-DE4C-B9BA-0A623B830056}" dt="2020-06-08T07:46:52.088" v="1153"/>
        <pc:sldMkLst>
          <pc:docMk/>
          <pc:sldMk cId="3271711677" sldId="452"/>
        </pc:sldMkLst>
      </pc:sldChg>
      <pc:sldChg chg="addSp delSp modSp add ord">
        <pc:chgData name="Armin Binsteiner" userId="1a959e1a-833a-47f8-a79c-7b0c92960ec6" providerId="ADAL" clId="{E57A544E-2E17-DE4C-B9BA-0A623B830056}" dt="2020-06-08T09:54:17.889" v="1473" actId="1038"/>
        <pc:sldMkLst>
          <pc:docMk/>
          <pc:sldMk cId="103411675" sldId="453"/>
        </pc:sldMkLst>
        <pc:spChg chg="add mod">
          <ac:chgData name="Armin Binsteiner" userId="1a959e1a-833a-47f8-a79c-7b0c92960ec6" providerId="ADAL" clId="{E57A544E-2E17-DE4C-B9BA-0A623B830056}" dt="2020-06-08T09:54:17.889" v="1473" actId="1038"/>
          <ac:spMkLst>
            <pc:docMk/>
            <pc:sldMk cId="103411675" sldId="453"/>
            <ac:spMk id="3" creationId="{3FEFD220-18B6-F244-93C9-99A57D4A71C3}"/>
          </ac:spMkLst>
        </pc:spChg>
        <pc:spChg chg="add del mod">
          <ac:chgData name="Armin Binsteiner" userId="1a959e1a-833a-47f8-a79c-7b0c92960ec6" providerId="ADAL" clId="{E57A544E-2E17-DE4C-B9BA-0A623B830056}" dt="2020-06-07T10:33:47.846" v="927" actId="478"/>
          <ac:spMkLst>
            <pc:docMk/>
            <pc:sldMk cId="103411675" sldId="453"/>
            <ac:spMk id="4" creationId="{1174CA82-5A78-5B45-B506-4643A5F7C7DD}"/>
          </ac:spMkLst>
        </pc:spChg>
        <pc:spChg chg="add del mod">
          <ac:chgData name="Armin Binsteiner" userId="1a959e1a-833a-47f8-a79c-7b0c92960ec6" providerId="ADAL" clId="{E57A544E-2E17-DE4C-B9BA-0A623B830056}" dt="2020-06-08T07:47:00.745" v="1155" actId="478"/>
          <ac:spMkLst>
            <pc:docMk/>
            <pc:sldMk cId="103411675" sldId="453"/>
            <ac:spMk id="5" creationId="{3866B91A-6CDC-B942-B2FC-13E21709560B}"/>
          </ac:spMkLst>
        </pc:spChg>
        <pc:spChg chg="del">
          <ac:chgData name="Armin Binsteiner" userId="1a959e1a-833a-47f8-a79c-7b0c92960ec6" providerId="ADAL" clId="{E57A544E-2E17-DE4C-B9BA-0A623B830056}" dt="2020-06-07T10:33:44.173" v="926" actId="478"/>
          <ac:spMkLst>
            <pc:docMk/>
            <pc:sldMk cId="103411675" sldId="453"/>
            <ac:spMk id="6" creationId="{DC30EEB7-1762-8040-8A66-0CEF34F6A03D}"/>
          </ac:spMkLst>
        </pc:spChg>
        <pc:spChg chg="del mod">
          <ac:chgData name="Armin Binsteiner" userId="1a959e1a-833a-47f8-a79c-7b0c92960ec6" providerId="ADAL" clId="{E57A544E-2E17-DE4C-B9BA-0A623B830056}" dt="2020-06-07T10:40:28.574" v="1112" actId="478"/>
          <ac:spMkLst>
            <pc:docMk/>
            <pc:sldMk cId="103411675" sldId="453"/>
            <ac:spMk id="37" creationId="{895A4B1D-9FE3-8748-B20B-89B96F993594}"/>
          </ac:spMkLst>
        </pc:spChg>
        <pc:spChg chg="del mod">
          <ac:chgData name="Armin Binsteiner" userId="1a959e1a-833a-47f8-a79c-7b0c92960ec6" providerId="ADAL" clId="{E57A544E-2E17-DE4C-B9BA-0A623B830056}" dt="2020-06-07T10:40:28.574" v="1112" actId="478"/>
          <ac:spMkLst>
            <pc:docMk/>
            <pc:sldMk cId="103411675" sldId="453"/>
            <ac:spMk id="38" creationId="{C64938E9-79D2-4744-A0D2-D46C6C025AD4}"/>
          </ac:spMkLst>
        </pc:spChg>
        <pc:spChg chg="del mod">
          <ac:chgData name="Armin Binsteiner" userId="1a959e1a-833a-47f8-a79c-7b0c92960ec6" providerId="ADAL" clId="{E57A544E-2E17-DE4C-B9BA-0A623B830056}" dt="2020-06-07T10:40:28.574" v="1112" actId="478"/>
          <ac:spMkLst>
            <pc:docMk/>
            <pc:sldMk cId="103411675" sldId="453"/>
            <ac:spMk id="39" creationId="{E313049D-F9EF-C548-A079-5D78BE7D15C8}"/>
          </ac:spMkLst>
        </pc:spChg>
        <pc:spChg chg="del mod">
          <ac:chgData name="Armin Binsteiner" userId="1a959e1a-833a-47f8-a79c-7b0c92960ec6" providerId="ADAL" clId="{E57A544E-2E17-DE4C-B9BA-0A623B830056}" dt="2020-06-07T10:40:28.574" v="1112" actId="478"/>
          <ac:spMkLst>
            <pc:docMk/>
            <pc:sldMk cId="103411675" sldId="453"/>
            <ac:spMk id="40" creationId="{F79A26FA-50E4-9A43-909E-1E31C75F64C8}"/>
          </ac:spMkLst>
        </pc:spChg>
        <pc:spChg chg="add mod">
          <ac:chgData name="Armin Binsteiner" userId="1a959e1a-833a-47f8-a79c-7b0c92960ec6" providerId="ADAL" clId="{E57A544E-2E17-DE4C-B9BA-0A623B830056}" dt="2020-06-08T07:59:27.555" v="1215" actId="1038"/>
          <ac:spMkLst>
            <pc:docMk/>
            <pc:sldMk cId="103411675" sldId="453"/>
            <ac:spMk id="42" creationId="{49AEDD3E-BA04-F740-93AD-EC6AACFD2AE1}"/>
          </ac:spMkLst>
        </pc:spChg>
        <pc:spChg chg="del mod">
          <ac:chgData name="Armin Binsteiner" userId="1a959e1a-833a-47f8-a79c-7b0c92960ec6" providerId="ADAL" clId="{E57A544E-2E17-DE4C-B9BA-0A623B830056}" dt="2020-06-08T07:58:02.181" v="1189" actId="478"/>
          <ac:spMkLst>
            <pc:docMk/>
            <pc:sldMk cId="103411675" sldId="453"/>
            <ac:spMk id="43" creationId="{E1CF832E-53DE-414E-9647-6D0029669B96}"/>
          </ac:spMkLst>
        </pc:spChg>
        <pc:spChg chg="del">
          <ac:chgData name="Armin Binsteiner" userId="1a959e1a-833a-47f8-a79c-7b0c92960ec6" providerId="ADAL" clId="{E57A544E-2E17-DE4C-B9BA-0A623B830056}" dt="2020-06-08T07:58:06.884" v="1191" actId="478"/>
          <ac:spMkLst>
            <pc:docMk/>
            <pc:sldMk cId="103411675" sldId="453"/>
            <ac:spMk id="46" creationId="{6665388E-ABC6-5043-95A5-B0C6ADDE56D6}"/>
          </ac:spMkLst>
        </pc:spChg>
        <pc:spChg chg="del">
          <ac:chgData name="Armin Binsteiner" userId="1a959e1a-833a-47f8-a79c-7b0c92960ec6" providerId="ADAL" clId="{E57A544E-2E17-DE4C-B9BA-0A623B830056}" dt="2020-06-08T07:58:09.908" v="1192" actId="478"/>
          <ac:spMkLst>
            <pc:docMk/>
            <pc:sldMk cId="103411675" sldId="453"/>
            <ac:spMk id="47" creationId="{057D69FC-503C-A044-AF50-85B8781291FB}"/>
          </ac:spMkLst>
        </pc:spChg>
        <pc:spChg chg="add del mod">
          <ac:chgData name="Armin Binsteiner" userId="1a959e1a-833a-47f8-a79c-7b0c92960ec6" providerId="ADAL" clId="{E57A544E-2E17-DE4C-B9BA-0A623B830056}" dt="2020-06-07T10:35:03.495" v="994"/>
          <ac:spMkLst>
            <pc:docMk/>
            <pc:sldMk cId="103411675" sldId="453"/>
            <ac:spMk id="47" creationId="{FD0B3907-EEE8-AF49-93E0-BF7A68D09F95}"/>
          </ac:spMkLst>
        </pc:spChg>
        <pc:spChg chg="del">
          <ac:chgData name="Armin Binsteiner" userId="1a959e1a-833a-47f8-a79c-7b0c92960ec6" providerId="ADAL" clId="{E57A544E-2E17-DE4C-B9BA-0A623B830056}" dt="2020-06-08T07:58:37.102" v="1200" actId="478"/>
          <ac:spMkLst>
            <pc:docMk/>
            <pc:sldMk cId="103411675" sldId="453"/>
            <ac:spMk id="48" creationId="{061CB557-4FBE-8D4A-886A-4E7D2DC67479}"/>
          </ac:spMkLst>
        </pc:spChg>
        <pc:spChg chg="add del mod">
          <ac:chgData name="Armin Binsteiner" userId="1a959e1a-833a-47f8-a79c-7b0c92960ec6" providerId="ADAL" clId="{E57A544E-2E17-DE4C-B9BA-0A623B830056}" dt="2020-06-07T10:35:03.495" v="994"/>
          <ac:spMkLst>
            <pc:docMk/>
            <pc:sldMk cId="103411675" sldId="453"/>
            <ac:spMk id="48" creationId="{7570FDF7-44D1-6E45-97A9-F86893FF242E}"/>
          </ac:spMkLst>
        </pc:spChg>
        <pc:spChg chg="add mod">
          <ac:chgData name="Armin Binsteiner" userId="1a959e1a-833a-47f8-a79c-7b0c92960ec6" providerId="ADAL" clId="{E57A544E-2E17-DE4C-B9BA-0A623B830056}" dt="2020-06-08T07:45:39.630" v="1148" actId="1036"/>
          <ac:spMkLst>
            <pc:docMk/>
            <pc:sldMk cId="103411675" sldId="453"/>
            <ac:spMk id="49" creationId="{67289CF0-5040-804B-A353-F69DC8C4298C}"/>
          </ac:spMkLst>
        </pc:spChg>
        <pc:spChg chg="mod">
          <ac:chgData name="Armin Binsteiner" userId="1a959e1a-833a-47f8-a79c-7b0c92960ec6" providerId="ADAL" clId="{E57A544E-2E17-DE4C-B9BA-0A623B830056}" dt="2020-06-07T10:36:57.742" v="1040" actId="1038"/>
          <ac:spMkLst>
            <pc:docMk/>
            <pc:sldMk cId="103411675" sldId="453"/>
            <ac:spMk id="52" creationId="{D3E79F1C-FA49-2C4C-AEE2-08C983DBA466}"/>
          </ac:spMkLst>
        </pc:spChg>
        <pc:spChg chg="mod">
          <ac:chgData name="Armin Binsteiner" userId="1a959e1a-833a-47f8-a79c-7b0c92960ec6" providerId="ADAL" clId="{E57A544E-2E17-DE4C-B9BA-0A623B830056}" dt="2020-06-07T10:36:57.742" v="1040" actId="1038"/>
          <ac:spMkLst>
            <pc:docMk/>
            <pc:sldMk cId="103411675" sldId="453"/>
            <ac:spMk id="53" creationId="{43CBBB1F-657E-5840-A2C2-ECA0877DDFB2}"/>
          </ac:spMkLst>
        </pc:spChg>
        <pc:spChg chg="mod">
          <ac:chgData name="Armin Binsteiner" userId="1a959e1a-833a-47f8-a79c-7b0c92960ec6" providerId="ADAL" clId="{E57A544E-2E17-DE4C-B9BA-0A623B830056}" dt="2020-06-07T10:36:57.742" v="1040" actId="1038"/>
          <ac:spMkLst>
            <pc:docMk/>
            <pc:sldMk cId="103411675" sldId="453"/>
            <ac:spMk id="54" creationId="{080692B7-430E-044C-81AE-7E0BF01C9DCC}"/>
          </ac:spMkLst>
        </pc:spChg>
        <pc:spChg chg="mod">
          <ac:chgData name="Armin Binsteiner" userId="1a959e1a-833a-47f8-a79c-7b0c92960ec6" providerId="ADAL" clId="{E57A544E-2E17-DE4C-B9BA-0A623B830056}" dt="2020-06-07T10:36:57.742" v="1040" actId="1038"/>
          <ac:spMkLst>
            <pc:docMk/>
            <pc:sldMk cId="103411675" sldId="453"/>
            <ac:spMk id="56" creationId="{FED70FE6-2BEE-5640-B989-67E9FE5F273F}"/>
          </ac:spMkLst>
        </pc:spChg>
        <pc:spChg chg="mod">
          <ac:chgData name="Armin Binsteiner" userId="1a959e1a-833a-47f8-a79c-7b0c92960ec6" providerId="ADAL" clId="{E57A544E-2E17-DE4C-B9BA-0A623B830056}" dt="2020-06-08T09:52:40.441" v="1389" actId="113"/>
          <ac:spMkLst>
            <pc:docMk/>
            <pc:sldMk cId="103411675" sldId="453"/>
            <ac:spMk id="57" creationId="{5D4D662E-7FDD-154C-8D38-09FDA3B03C11}"/>
          </ac:spMkLst>
        </pc:spChg>
        <pc:spChg chg="del">
          <ac:chgData name="Armin Binsteiner" userId="1a959e1a-833a-47f8-a79c-7b0c92960ec6" providerId="ADAL" clId="{E57A544E-2E17-DE4C-B9BA-0A623B830056}" dt="2020-06-08T07:58:04.478" v="1190" actId="478"/>
          <ac:spMkLst>
            <pc:docMk/>
            <pc:sldMk cId="103411675" sldId="453"/>
            <ac:spMk id="62" creationId="{D0299C74-2F24-8946-B7A9-B646EDA1AB94}"/>
          </ac:spMkLst>
        </pc:spChg>
        <pc:spChg chg="del">
          <ac:chgData name="Armin Binsteiner" userId="1a959e1a-833a-47f8-a79c-7b0c92960ec6" providerId="ADAL" clId="{E57A544E-2E17-DE4C-B9BA-0A623B830056}" dt="2020-06-07T10:33:44.173" v="926" actId="478"/>
          <ac:spMkLst>
            <pc:docMk/>
            <pc:sldMk cId="103411675" sldId="453"/>
            <ac:spMk id="63" creationId="{77608479-A647-7246-B514-5B8BB817BF2F}"/>
          </ac:spMkLst>
        </pc:spChg>
        <pc:spChg chg="add mod">
          <ac:chgData name="Armin Binsteiner" userId="1a959e1a-833a-47f8-a79c-7b0c92960ec6" providerId="ADAL" clId="{E57A544E-2E17-DE4C-B9BA-0A623B830056}" dt="2020-06-08T07:59:31.479" v="1219" actId="1038"/>
          <ac:spMkLst>
            <pc:docMk/>
            <pc:sldMk cId="103411675" sldId="453"/>
            <ac:spMk id="63" creationId="{8184DF51-8394-6B4E-8D49-24A6C905896C}"/>
          </ac:spMkLst>
        </pc:spChg>
        <pc:spChg chg="mod">
          <ac:chgData name="Armin Binsteiner" userId="1a959e1a-833a-47f8-a79c-7b0c92960ec6" providerId="ADAL" clId="{E57A544E-2E17-DE4C-B9BA-0A623B830056}" dt="2020-06-07T10:36:57.742" v="1040" actId="1038"/>
          <ac:spMkLst>
            <pc:docMk/>
            <pc:sldMk cId="103411675" sldId="453"/>
            <ac:spMk id="65" creationId="{EDE129F9-8C9E-8D41-B355-A4F79B2A29E7}"/>
          </ac:spMkLst>
        </pc:spChg>
        <pc:spChg chg="mod">
          <ac:chgData name="Armin Binsteiner" userId="1a959e1a-833a-47f8-a79c-7b0c92960ec6" providerId="ADAL" clId="{E57A544E-2E17-DE4C-B9BA-0A623B830056}" dt="2020-06-07T10:36:57.742" v="1040" actId="1038"/>
          <ac:spMkLst>
            <pc:docMk/>
            <pc:sldMk cId="103411675" sldId="453"/>
            <ac:spMk id="68" creationId="{D717DDC9-65A9-2C4F-A5DD-76E772B96BE7}"/>
          </ac:spMkLst>
        </pc:spChg>
        <pc:spChg chg="mod">
          <ac:chgData name="Armin Binsteiner" userId="1a959e1a-833a-47f8-a79c-7b0c92960ec6" providerId="ADAL" clId="{E57A544E-2E17-DE4C-B9BA-0A623B830056}" dt="2020-06-08T07:58:57.639" v="1203" actId="20577"/>
          <ac:spMkLst>
            <pc:docMk/>
            <pc:sldMk cId="103411675" sldId="453"/>
            <ac:spMk id="72" creationId="{F4EE7452-A111-5B46-8010-AE284672EB67}"/>
          </ac:spMkLst>
        </pc:spChg>
        <pc:spChg chg="add mod">
          <ac:chgData name="Armin Binsteiner" userId="1a959e1a-833a-47f8-a79c-7b0c92960ec6" providerId="ADAL" clId="{E57A544E-2E17-DE4C-B9BA-0A623B830056}" dt="2020-06-08T08:00:05.770" v="1231" actId="1038"/>
          <ac:spMkLst>
            <pc:docMk/>
            <pc:sldMk cId="103411675" sldId="453"/>
            <ac:spMk id="73" creationId="{3C3E99EF-C9F7-C342-A7DE-9668BDE17576}"/>
          </ac:spMkLst>
        </pc:spChg>
        <pc:spChg chg="mod">
          <ac:chgData name="Armin Binsteiner" userId="1a959e1a-833a-47f8-a79c-7b0c92960ec6" providerId="ADAL" clId="{E57A544E-2E17-DE4C-B9BA-0A623B830056}" dt="2020-06-07T10:36:57.742" v="1040" actId="1038"/>
          <ac:spMkLst>
            <pc:docMk/>
            <pc:sldMk cId="103411675" sldId="453"/>
            <ac:spMk id="73" creationId="{9371E262-0D52-1D4C-8D2D-E53FC762BCDB}"/>
          </ac:spMkLst>
        </pc:spChg>
        <pc:spChg chg="add mod">
          <ac:chgData name="Armin Binsteiner" userId="1a959e1a-833a-47f8-a79c-7b0c92960ec6" providerId="ADAL" clId="{E57A544E-2E17-DE4C-B9BA-0A623B830056}" dt="2020-06-08T08:00:53.086" v="1234" actId="692"/>
          <ac:spMkLst>
            <pc:docMk/>
            <pc:sldMk cId="103411675" sldId="453"/>
            <ac:spMk id="74" creationId="{3F7F6AA9-D07A-1944-B660-DE8B062B1668}"/>
          </ac:spMkLst>
        </pc:spChg>
        <pc:spChg chg="mod">
          <ac:chgData name="Armin Binsteiner" userId="1a959e1a-833a-47f8-a79c-7b0c92960ec6" providerId="ADAL" clId="{E57A544E-2E17-DE4C-B9BA-0A623B830056}" dt="2020-06-07T10:36:57.742" v="1040" actId="1038"/>
          <ac:spMkLst>
            <pc:docMk/>
            <pc:sldMk cId="103411675" sldId="453"/>
            <ac:spMk id="74" creationId="{EC48BFFD-DEBE-FC4D-B7C6-58E92B4E7A98}"/>
          </ac:spMkLst>
        </pc:spChg>
        <pc:spChg chg="del">
          <ac:chgData name="Armin Binsteiner" userId="1a959e1a-833a-47f8-a79c-7b0c92960ec6" providerId="ADAL" clId="{E57A544E-2E17-DE4C-B9BA-0A623B830056}" dt="2020-06-07T10:33:44.173" v="926" actId="478"/>
          <ac:spMkLst>
            <pc:docMk/>
            <pc:sldMk cId="103411675" sldId="453"/>
            <ac:spMk id="75" creationId="{3404749D-92C6-2B4A-9124-BC7037F0E9F8}"/>
          </ac:spMkLst>
        </pc:spChg>
        <pc:spChg chg="mod">
          <ac:chgData name="Armin Binsteiner" userId="1a959e1a-833a-47f8-a79c-7b0c92960ec6" providerId="ADAL" clId="{E57A544E-2E17-DE4C-B9BA-0A623B830056}" dt="2020-06-07T10:36:57.742" v="1040" actId="1038"/>
          <ac:spMkLst>
            <pc:docMk/>
            <pc:sldMk cId="103411675" sldId="453"/>
            <ac:spMk id="76" creationId="{71D015FA-2FCB-1442-B076-E123CAD61D6E}"/>
          </ac:spMkLst>
        </pc:spChg>
        <pc:spChg chg="mod">
          <ac:chgData name="Armin Binsteiner" userId="1a959e1a-833a-47f8-a79c-7b0c92960ec6" providerId="ADAL" clId="{E57A544E-2E17-DE4C-B9BA-0A623B830056}" dt="2020-06-07T10:36:57.742" v="1040" actId="1038"/>
          <ac:spMkLst>
            <pc:docMk/>
            <pc:sldMk cId="103411675" sldId="453"/>
            <ac:spMk id="77" creationId="{71090495-CBB6-EA42-A7B4-4C839E5DD5D1}"/>
          </ac:spMkLst>
        </pc:spChg>
        <pc:spChg chg="add mod">
          <ac:chgData name="Armin Binsteiner" userId="1a959e1a-833a-47f8-a79c-7b0c92960ec6" providerId="ADAL" clId="{E57A544E-2E17-DE4C-B9BA-0A623B830056}" dt="2020-06-08T07:45:45.799" v="1149" actId="1036"/>
          <ac:spMkLst>
            <pc:docMk/>
            <pc:sldMk cId="103411675" sldId="453"/>
            <ac:spMk id="78" creationId="{015C4738-89CA-8340-A0EF-13E3B3DB7730}"/>
          </ac:spMkLst>
        </pc:spChg>
        <pc:spChg chg="add mod">
          <ac:chgData name="Armin Binsteiner" userId="1a959e1a-833a-47f8-a79c-7b0c92960ec6" providerId="ADAL" clId="{E57A544E-2E17-DE4C-B9BA-0A623B830056}" dt="2020-06-07T10:39:23.477" v="1103" actId="1037"/>
          <ac:spMkLst>
            <pc:docMk/>
            <pc:sldMk cId="103411675" sldId="453"/>
            <ac:spMk id="80" creationId="{9204BAE9-8F94-DD4E-83A9-C33158313C75}"/>
          </ac:spMkLst>
        </pc:spChg>
        <pc:grpChg chg="mod">
          <ac:chgData name="Armin Binsteiner" userId="1a959e1a-833a-47f8-a79c-7b0c92960ec6" providerId="ADAL" clId="{E57A544E-2E17-DE4C-B9BA-0A623B830056}" dt="2020-06-07T10:40:21.635" v="1111" actId="1076"/>
          <ac:grpSpMkLst>
            <pc:docMk/>
            <pc:sldMk cId="103411675" sldId="453"/>
            <ac:grpSpMk id="8" creationId="{AF06518E-A397-1441-BD07-56794F0BE7DA}"/>
          </ac:grpSpMkLst>
        </pc:grpChg>
        <pc:picChg chg="del">
          <ac:chgData name="Armin Binsteiner" userId="1a959e1a-833a-47f8-a79c-7b0c92960ec6" providerId="ADAL" clId="{E57A544E-2E17-DE4C-B9BA-0A623B830056}" dt="2020-06-07T10:41:47.208" v="1130" actId="478"/>
          <ac:picMkLst>
            <pc:docMk/>
            <pc:sldMk cId="103411675" sldId="453"/>
            <ac:picMk id="11" creationId="{B3F57120-CAD7-F240-9FDB-313D6FDEA558}"/>
          </ac:picMkLst>
        </pc:picChg>
        <pc:picChg chg="del">
          <ac:chgData name="Armin Binsteiner" userId="1a959e1a-833a-47f8-a79c-7b0c92960ec6" providerId="ADAL" clId="{E57A544E-2E17-DE4C-B9BA-0A623B830056}" dt="2020-06-07T10:33:44.173" v="926" actId="478"/>
          <ac:picMkLst>
            <pc:docMk/>
            <pc:sldMk cId="103411675" sldId="453"/>
            <ac:picMk id="62" creationId="{09E1FA2B-EEF7-9244-B1A1-E761DABEFCD3}"/>
          </ac:picMkLst>
        </pc:picChg>
        <pc:picChg chg="add mod">
          <ac:chgData name="Armin Binsteiner" userId="1a959e1a-833a-47f8-a79c-7b0c92960ec6" providerId="ADAL" clId="{E57A544E-2E17-DE4C-B9BA-0A623B830056}" dt="2020-06-07T10:39:23.477" v="1103" actId="1037"/>
          <ac:picMkLst>
            <pc:docMk/>
            <pc:sldMk cId="103411675" sldId="453"/>
            <ac:picMk id="79" creationId="{B233511A-37AC-CD48-93EB-0990C4A82E40}"/>
          </ac:picMkLst>
        </pc:picChg>
        <pc:cxnChg chg="mod">
          <ac:chgData name="Armin Binsteiner" userId="1a959e1a-833a-47f8-a79c-7b0c92960ec6" providerId="ADAL" clId="{E57A544E-2E17-DE4C-B9BA-0A623B830056}" dt="2020-06-07T10:40:41.600" v="1114" actId="1036"/>
          <ac:cxnSpMkLst>
            <pc:docMk/>
            <pc:sldMk cId="103411675" sldId="453"/>
            <ac:cxnSpMk id="50" creationId="{4DC5BD6A-9E2A-EE46-9AD6-6FE2B6572C4B}"/>
          </ac:cxnSpMkLst>
        </pc:cxnChg>
        <pc:cxnChg chg="mod">
          <ac:chgData name="Armin Binsteiner" userId="1a959e1a-833a-47f8-a79c-7b0c92960ec6" providerId="ADAL" clId="{E57A544E-2E17-DE4C-B9BA-0A623B830056}" dt="2020-06-08T07:43:52.105" v="1138" actId="14100"/>
          <ac:cxnSpMkLst>
            <pc:docMk/>
            <pc:sldMk cId="103411675" sldId="453"/>
            <ac:cxnSpMk id="58" creationId="{11F69218-0D88-F04B-9B77-76C607CE67BF}"/>
          </ac:cxnSpMkLst>
        </pc:cxnChg>
        <pc:cxnChg chg="mod">
          <ac:chgData name="Armin Binsteiner" userId="1a959e1a-833a-47f8-a79c-7b0c92960ec6" providerId="ADAL" clId="{E57A544E-2E17-DE4C-B9BA-0A623B830056}" dt="2020-06-07T10:36:57.742" v="1040" actId="1038"/>
          <ac:cxnSpMkLst>
            <pc:docMk/>
            <pc:sldMk cId="103411675" sldId="453"/>
            <ac:cxnSpMk id="59" creationId="{4255C903-50B1-884F-9BC5-241EC8DC911C}"/>
          </ac:cxnSpMkLst>
        </pc:cxnChg>
        <pc:cxnChg chg="mod">
          <ac:chgData name="Armin Binsteiner" userId="1a959e1a-833a-47f8-a79c-7b0c92960ec6" providerId="ADAL" clId="{E57A544E-2E17-DE4C-B9BA-0A623B830056}" dt="2020-06-07T10:36:57.742" v="1040" actId="1038"/>
          <ac:cxnSpMkLst>
            <pc:docMk/>
            <pc:sldMk cId="103411675" sldId="453"/>
            <ac:cxnSpMk id="60" creationId="{8BB444A3-0841-4243-B3D8-F1692687FF74}"/>
          </ac:cxnSpMkLst>
        </pc:cxnChg>
        <pc:cxnChg chg="mod">
          <ac:chgData name="Armin Binsteiner" userId="1a959e1a-833a-47f8-a79c-7b0c92960ec6" providerId="ADAL" clId="{E57A544E-2E17-DE4C-B9BA-0A623B830056}" dt="2020-06-07T10:36:57.742" v="1040" actId="1038"/>
          <ac:cxnSpMkLst>
            <pc:docMk/>
            <pc:sldMk cId="103411675" sldId="453"/>
            <ac:cxnSpMk id="61" creationId="{EDA6AA76-F30F-3C47-A06E-F799B1DE74A5}"/>
          </ac:cxnSpMkLst>
        </pc:cxnChg>
        <pc:cxnChg chg="mod">
          <ac:chgData name="Armin Binsteiner" userId="1a959e1a-833a-47f8-a79c-7b0c92960ec6" providerId="ADAL" clId="{E57A544E-2E17-DE4C-B9BA-0A623B830056}" dt="2020-06-07T10:36:57.742" v="1040" actId="1038"/>
          <ac:cxnSpMkLst>
            <pc:docMk/>
            <pc:sldMk cId="103411675" sldId="453"/>
            <ac:cxnSpMk id="64" creationId="{69A335C7-64EA-E643-9B9F-C8EFF5D88F30}"/>
          </ac:cxnSpMkLst>
        </pc:cxnChg>
        <pc:cxnChg chg="mod">
          <ac:chgData name="Armin Binsteiner" userId="1a959e1a-833a-47f8-a79c-7b0c92960ec6" providerId="ADAL" clId="{E57A544E-2E17-DE4C-B9BA-0A623B830056}" dt="2020-06-07T10:36:57.742" v="1040" actId="1038"/>
          <ac:cxnSpMkLst>
            <pc:docMk/>
            <pc:sldMk cId="103411675" sldId="453"/>
            <ac:cxnSpMk id="66" creationId="{9120A23F-C655-9542-BC37-0E91D6368EA9}"/>
          </ac:cxnSpMkLst>
        </pc:cxnChg>
        <pc:cxnChg chg="mod">
          <ac:chgData name="Armin Binsteiner" userId="1a959e1a-833a-47f8-a79c-7b0c92960ec6" providerId="ADAL" clId="{E57A544E-2E17-DE4C-B9BA-0A623B830056}" dt="2020-06-07T10:36:57.742" v="1040" actId="1038"/>
          <ac:cxnSpMkLst>
            <pc:docMk/>
            <pc:sldMk cId="103411675" sldId="453"/>
            <ac:cxnSpMk id="67" creationId="{99B8CAFE-84D5-4E4A-8325-1271B314587C}"/>
          </ac:cxnSpMkLst>
        </pc:cxnChg>
        <pc:cxnChg chg="mod">
          <ac:chgData name="Armin Binsteiner" userId="1a959e1a-833a-47f8-a79c-7b0c92960ec6" providerId="ADAL" clId="{E57A544E-2E17-DE4C-B9BA-0A623B830056}" dt="2020-06-07T10:36:57.742" v="1040" actId="1038"/>
          <ac:cxnSpMkLst>
            <pc:docMk/>
            <pc:sldMk cId="103411675" sldId="453"/>
            <ac:cxnSpMk id="69" creationId="{2EF582BD-BFA8-6C45-8E2C-444BA9D63EF8}"/>
          </ac:cxnSpMkLst>
        </pc:cxnChg>
        <pc:cxnChg chg="mod">
          <ac:chgData name="Armin Binsteiner" userId="1a959e1a-833a-47f8-a79c-7b0c92960ec6" providerId="ADAL" clId="{E57A544E-2E17-DE4C-B9BA-0A623B830056}" dt="2020-06-07T10:36:57.742" v="1040" actId="1038"/>
          <ac:cxnSpMkLst>
            <pc:docMk/>
            <pc:sldMk cId="103411675" sldId="453"/>
            <ac:cxnSpMk id="70" creationId="{1700DF00-DA46-8447-A43F-A4E9C2F3C596}"/>
          </ac:cxnSpMkLst>
        </pc:cxnChg>
        <pc:cxnChg chg="mod">
          <ac:chgData name="Armin Binsteiner" userId="1a959e1a-833a-47f8-a79c-7b0c92960ec6" providerId="ADAL" clId="{E57A544E-2E17-DE4C-B9BA-0A623B830056}" dt="2020-06-07T10:36:57.742" v="1040" actId="1038"/>
          <ac:cxnSpMkLst>
            <pc:docMk/>
            <pc:sldMk cId="103411675" sldId="453"/>
            <ac:cxnSpMk id="71" creationId="{109B31A4-3644-9B4B-AB95-B52088FC9401}"/>
          </ac:cxnSpMkLst>
        </pc:cxnChg>
      </pc:sldChg>
      <pc:sldChg chg="addSp delSp modSp add del delAnim">
        <pc:chgData name="Armin Binsteiner" userId="1a959e1a-833a-47f8-a79c-7b0c92960ec6" providerId="ADAL" clId="{E57A544E-2E17-DE4C-B9BA-0A623B830056}" dt="2020-06-08T11:00:56.042" v="2394" actId="2696"/>
        <pc:sldMkLst>
          <pc:docMk/>
          <pc:sldMk cId="2649986224" sldId="454"/>
        </pc:sldMkLst>
        <pc:spChg chg="add del mod">
          <ac:chgData name="Armin Binsteiner" userId="1a959e1a-833a-47f8-a79c-7b0c92960ec6" providerId="ADAL" clId="{E57A544E-2E17-DE4C-B9BA-0A623B830056}" dt="2020-06-08T10:17:53.223" v="1559" actId="478"/>
          <ac:spMkLst>
            <pc:docMk/>
            <pc:sldMk cId="2649986224" sldId="454"/>
            <ac:spMk id="11" creationId="{0914FAEA-4BCA-374F-8DD4-1E98A2481F75}"/>
          </ac:spMkLst>
        </pc:spChg>
        <pc:spChg chg="add mod">
          <ac:chgData name="Armin Binsteiner" userId="1a959e1a-833a-47f8-a79c-7b0c92960ec6" providerId="ADAL" clId="{E57A544E-2E17-DE4C-B9BA-0A623B830056}" dt="2020-06-08T10:31:10.253" v="1806" actId="1036"/>
          <ac:spMkLst>
            <pc:docMk/>
            <pc:sldMk cId="2649986224" sldId="454"/>
            <ac:spMk id="18" creationId="{662D09DE-2D34-6445-BF11-FCCFD90DEE9F}"/>
          </ac:spMkLst>
        </pc:spChg>
        <pc:spChg chg="del">
          <ac:chgData name="Armin Binsteiner" userId="1a959e1a-833a-47f8-a79c-7b0c92960ec6" providerId="ADAL" clId="{E57A544E-2E17-DE4C-B9BA-0A623B830056}" dt="2020-06-08T10:18:09.944" v="1600" actId="478"/>
          <ac:spMkLst>
            <pc:docMk/>
            <pc:sldMk cId="2649986224" sldId="454"/>
            <ac:spMk id="42" creationId="{49AEDD3E-BA04-F740-93AD-EC6AACFD2AE1}"/>
          </ac:spMkLst>
        </pc:spChg>
        <pc:spChg chg="add mod">
          <ac:chgData name="Armin Binsteiner" userId="1a959e1a-833a-47f8-a79c-7b0c92960ec6" providerId="ADAL" clId="{E57A544E-2E17-DE4C-B9BA-0A623B830056}" dt="2020-06-08T10:30:58.204" v="1778" actId="1035"/>
          <ac:spMkLst>
            <pc:docMk/>
            <pc:sldMk cId="2649986224" sldId="454"/>
            <ac:spMk id="43" creationId="{F437BE4B-BB48-8042-8DF6-AC4E26ED407E}"/>
          </ac:spMkLst>
        </pc:spChg>
        <pc:spChg chg="mod">
          <ac:chgData name="Armin Binsteiner" userId="1a959e1a-833a-47f8-a79c-7b0c92960ec6" providerId="ADAL" clId="{E57A544E-2E17-DE4C-B9BA-0A623B830056}" dt="2020-06-08T10:14:58.245" v="1489" actId="20577"/>
          <ac:spMkLst>
            <pc:docMk/>
            <pc:sldMk cId="2649986224" sldId="454"/>
            <ac:spMk id="45" creationId="{645690F1-9184-3546-ACBB-C61800E908FC}"/>
          </ac:spMkLst>
        </pc:spChg>
        <pc:spChg chg="add mod">
          <ac:chgData name="Armin Binsteiner" userId="1a959e1a-833a-47f8-a79c-7b0c92960ec6" providerId="ADAL" clId="{E57A544E-2E17-DE4C-B9BA-0A623B830056}" dt="2020-06-08T10:31:46.463" v="1831" actId="20577"/>
          <ac:spMkLst>
            <pc:docMk/>
            <pc:sldMk cId="2649986224" sldId="454"/>
            <ac:spMk id="48" creationId="{57E24FC7-4471-8F4A-A8ED-8A553510F9D6}"/>
          </ac:spMkLst>
        </pc:spChg>
        <pc:spChg chg="del mod">
          <ac:chgData name="Armin Binsteiner" userId="1a959e1a-833a-47f8-a79c-7b0c92960ec6" providerId="ADAL" clId="{E57A544E-2E17-DE4C-B9BA-0A623B830056}" dt="2020-06-08T10:17:50.889" v="1558" actId="478"/>
          <ac:spMkLst>
            <pc:docMk/>
            <pc:sldMk cId="2649986224" sldId="454"/>
            <ac:spMk id="49" creationId="{67289CF0-5040-804B-A353-F69DC8C4298C}"/>
          </ac:spMkLst>
        </pc:spChg>
        <pc:spChg chg="del">
          <ac:chgData name="Armin Binsteiner" userId="1a959e1a-833a-47f8-a79c-7b0c92960ec6" providerId="ADAL" clId="{E57A544E-2E17-DE4C-B9BA-0A623B830056}" dt="2020-06-08T10:18:09.944" v="1600" actId="478"/>
          <ac:spMkLst>
            <pc:docMk/>
            <pc:sldMk cId="2649986224" sldId="454"/>
            <ac:spMk id="52" creationId="{D3E79F1C-FA49-2C4C-AEE2-08C983DBA466}"/>
          </ac:spMkLst>
        </pc:spChg>
        <pc:spChg chg="del">
          <ac:chgData name="Armin Binsteiner" userId="1a959e1a-833a-47f8-a79c-7b0c92960ec6" providerId="ADAL" clId="{E57A544E-2E17-DE4C-B9BA-0A623B830056}" dt="2020-06-08T10:18:09.944" v="1600" actId="478"/>
          <ac:spMkLst>
            <pc:docMk/>
            <pc:sldMk cId="2649986224" sldId="454"/>
            <ac:spMk id="53" creationId="{43CBBB1F-657E-5840-A2C2-ECA0877DDFB2}"/>
          </ac:spMkLst>
        </pc:spChg>
        <pc:spChg chg="del">
          <ac:chgData name="Armin Binsteiner" userId="1a959e1a-833a-47f8-a79c-7b0c92960ec6" providerId="ADAL" clId="{E57A544E-2E17-DE4C-B9BA-0A623B830056}" dt="2020-06-08T10:18:09.944" v="1600" actId="478"/>
          <ac:spMkLst>
            <pc:docMk/>
            <pc:sldMk cId="2649986224" sldId="454"/>
            <ac:spMk id="54" creationId="{080692B7-430E-044C-81AE-7E0BF01C9DCC}"/>
          </ac:spMkLst>
        </pc:spChg>
        <pc:spChg chg="mod">
          <ac:chgData name="Armin Binsteiner" userId="1a959e1a-833a-47f8-a79c-7b0c92960ec6" providerId="ADAL" clId="{E57A544E-2E17-DE4C-B9BA-0A623B830056}" dt="2020-06-08T10:26:21.060" v="1755" actId="207"/>
          <ac:spMkLst>
            <pc:docMk/>
            <pc:sldMk cId="2649986224" sldId="454"/>
            <ac:spMk id="55" creationId="{6702DC40-0502-D24A-B69B-FF5BA6E6FE79}"/>
          </ac:spMkLst>
        </pc:spChg>
        <pc:spChg chg="del">
          <ac:chgData name="Armin Binsteiner" userId="1a959e1a-833a-47f8-a79c-7b0c92960ec6" providerId="ADAL" clId="{E57A544E-2E17-DE4C-B9BA-0A623B830056}" dt="2020-06-08T10:18:09.944" v="1600" actId="478"/>
          <ac:spMkLst>
            <pc:docMk/>
            <pc:sldMk cId="2649986224" sldId="454"/>
            <ac:spMk id="56" creationId="{FED70FE6-2BEE-5640-B989-67E9FE5F273F}"/>
          </ac:spMkLst>
        </pc:spChg>
        <pc:spChg chg="add mod">
          <ac:chgData name="Armin Binsteiner" userId="1a959e1a-833a-47f8-a79c-7b0c92960ec6" providerId="ADAL" clId="{E57A544E-2E17-DE4C-B9BA-0A623B830056}" dt="2020-06-08T10:33:02.077" v="1839" actId="14100"/>
          <ac:spMkLst>
            <pc:docMk/>
            <pc:sldMk cId="2649986224" sldId="454"/>
            <ac:spMk id="62" creationId="{DD60331B-4157-0945-808D-35B83A5C4378}"/>
          </ac:spMkLst>
        </pc:spChg>
        <pc:spChg chg="del">
          <ac:chgData name="Armin Binsteiner" userId="1a959e1a-833a-47f8-a79c-7b0c92960ec6" providerId="ADAL" clId="{E57A544E-2E17-DE4C-B9BA-0A623B830056}" dt="2020-06-08T10:18:09.944" v="1600" actId="478"/>
          <ac:spMkLst>
            <pc:docMk/>
            <pc:sldMk cId="2649986224" sldId="454"/>
            <ac:spMk id="63" creationId="{8184DF51-8394-6B4E-8D49-24A6C905896C}"/>
          </ac:spMkLst>
        </pc:spChg>
        <pc:spChg chg="del">
          <ac:chgData name="Armin Binsteiner" userId="1a959e1a-833a-47f8-a79c-7b0c92960ec6" providerId="ADAL" clId="{E57A544E-2E17-DE4C-B9BA-0A623B830056}" dt="2020-06-08T10:18:09.944" v="1600" actId="478"/>
          <ac:spMkLst>
            <pc:docMk/>
            <pc:sldMk cId="2649986224" sldId="454"/>
            <ac:spMk id="65" creationId="{EDE129F9-8C9E-8D41-B355-A4F79B2A29E7}"/>
          </ac:spMkLst>
        </pc:spChg>
        <pc:spChg chg="del">
          <ac:chgData name="Armin Binsteiner" userId="1a959e1a-833a-47f8-a79c-7b0c92960ec6" providerId="ADAL" clId="{E57A544E-2E17-DE4C-B9BA-0A623B830056}" dt="2020-06-08T10:18:09.944" v="1600" actId="478"/>
          <ac:spMkLst>
            <pc:docMk/>
            <pc:sldMk cId="2649986224" sldId="454"/>
            <ac:spMk id="68" creationId="{D717DDC9-65A9-2C4F-A5DD-76E772B96BE7}"/>
          </ac:spMkLst>
        </pc:spChg>
        <pc:spChg chg="del">
          <ac:chgData name="Armin Binsteiner" userId="1a959e1a-833a-47f8-a79c-7b0c92960ec6" providerId="ADAL" clId="{E57A544E-2E17-DE4C-B9BA-0A623B830056}" dt="2020-06-08T10:18:09.944" v="1600" actId="478"/>
          <ac:spMkLst>
            <pc:docMk/>
            <pc:sldMk cId="2649986224" sldId="454"/>
            <ac:spMk id="72" creationId="{F4EE7452-A111-5B46-8010-AE284672EB67}"/>
          </ac:spMkLst>
        </pc:spChg>
        <pc:spChg chg="del">
          <ac:chgData name="Armin Binsteiner" userId="1a959e1a-833a-47f8-a79c-7b0c92960ec6" providerId="ADAL" clId="{E57A544E-2E17-DE4C-B9BA-0A623B830056}" dt="2020-06-08T10:18:09.944" v="1600" actId="478"/>
          <ac:spMkLst>
            <pc:docMk/>
            <pc:sldMk cId="2649986224" sldId="454"/>
            <ac:spMk id="73" creationId="{3C3E99EF-C9F7-C342-A7DE-9668BDE17576}"/>
          </ac:spMkLst>
        </pc:spChg>
        <pc:spChg chg="mod">
          <ac:chgData name="Armin Binsteiner" userId="1a959e1a-833a-47f8-a79c-7b0c92960ec6" providerId="ADAL" clId="{E57A544E-2E17-DE4C-B9BA-0A623B830056}" dt="2020-06-08T10:30:58.204" v="1778" actId="1035"/>
          <ac:spMkLst>
            <pc:docMk/>
            <pc:sldMk cId="2649986224" sldId="454"/>
            <ac:spMk id="78" creationId="{015C4738-89CA-8340-A0EF-13E3B3DB7730}"/>
          </ac:spMkLst>
        </pc:spChg>
        <pc:spChg chg="del">
          <ac:chgData name="Armin Binsteiner" userId="1a959e1a-833a-47f8-a79c-7b0c92960ec6" providerId="ADAL" clId="{E57A544E-2E17-DE4C-B9BA-0A623B830056}" dt="2020-06-08T09:46:43.452" v="1327" actId="478"/>
          <ac:spMkLst>
            <pc:docMk/>
            <pc:sldMk cId="2649986224" sldId="454"/>
            <ac:spMk id="80" creationId="{9204BAE9-8F94-DD4E-83A9-C33158313C75}"/>
          </ac:spMkLst>
        </pc:spChg>
        <pc:grpChg chg="del">
          <ac:chgData name="Armin Binsteiner" userId="1a959e1a-833a-47f8-a79c-7b0c92960ec6" providerId="ADAL" clId="{E57A544E-2E17-DE4C-B9BA-0A623B830056}" dt="2020-06-08T10:18:09.944" v="1600" actId="478"/>
          <ac:grpSpMkLst>
            <pc:docMk/>
            <pc:sldMk cId="2649986224" sldId="454"/>
            <ac:grpSpMk id="6" creationId="{42850B5F-AE62-3C46-ABD2-CDDBC8F96689}"/>
          </ac:grpSpMkLst>
        </pc:grpChg>
        <pc:grpChg chg="del">
          <ac:chgData name="Armin Binsteiner" userId="1a959e1a-833a-47f8-a79c-7b0c92960ec6" providerId="ADAL" clId="{E57A544E-2E17-DE4C-B9BA-0A623B830056}" dt="2020-06-08T10:22:31.852" v="1689" actId="478"/>
          <ac:grpSpMkLst>
            <pc:docMk/>
            <pc:sldMk cId="2649986224" sldId="454"/>
            <ac:grpSpMk id="8" creationId="{AF06518E-A397-1441-BD07-56794F0BE7DA}"/>
          </ac:grpSpMkLst>
        </pc:grpChg>
        <pc:picChg chg="del">
          <ac:chgData name="Armin Binsteiner" userId="1a959e1a-833a-47f8-a79c-7b0c92960ec6" providerId="ADAL" clId="{E57A544E-2E17-DE4C-B9BA-0A623B830056}" dt="2020-06-08T09:46:35.314" v="1324" actId="478"/>
          <ac:picMkLst>
            <pc:docMk/>
            <pc:sldMk cId="2649986224" sldId="454"/>
            <ac:picMk id="79" creationId="{B233511A-37AC-CD48-93EB-0990C4A82E40}"/>
          </ac:picMkLst>
        </pc:picChg>
        <pc:cxnChg chg="add del mod">
          <ac:chgData name="Armin Binsteiner" userId="1a959e1a-833a-47f8-a79c-7b0c92960ec6" providerId="ADAL" clId="{E57A544E-2E17-DE4C-B9BA-0A623B830056}" dt="2020-06-08T10:23:15.076" v="1724" actId="478"/>
          <ac:cxnSpMkLst>
            <pc:docMk/>
            <pc:sldMk cId="2649986224" sldId="454"/>
            <ac:cxnSpMk id="50" creationId="{4DC5BD6A-9E2A-EE46-9AD6-6FE2B6572C4B}"/>
          </ac:cxnSpMkLst>
        </pc:cxnChg>
        <pc:cxnChg chg="del mod">
          <ac:chgData name="Armin Binsteiner" userId="1a959e1a-833a-47f8-a79c-7b0c92960ec6" providerId="ADAL" clId="{E57A544E-2E17-DE4C-B9BA-0A623B830056}" dt="2020-06-08T10:18:09.944" v="1600" actId="478"/>
          <ac:cxnSpMkLst>
            <pc:docMk/>
            <pc:sldMk cId="2649986224" sldId="454"/>
            <ac:cxnSpMk id="58" creationId="{11F69218-0D88-F04B-9B77-76C607CE67BF}"/>
          </ac:cxnSpMkLst>
        </pc:cxnChg>
        <pc:cxnChg chg="del mod">
          <ac:chgData name="Armin Binsteiner" userId="1a959e1a-833a-47f8-a79c-7b0c92960ec6" providerId="ADAL" clId="{E57A544E-2E17-DE4C-B9BA-0A623B830056}" dt="2020-06-08T10:18:09.944" v="1600" actId="478"/>
          <ac:cxnSpMkLst>
            <pc:docMk/>
            <pc:sldMk cId="2649986224" sldId="454"/>
            <ac:cxnSpMk id="59" creationId="{4255C903-50B1-884F-9BC5-241EC8DC911C}"/>
          </ac:cxnSpMkLst>
        </pc:cxnChg>
        <pc:cxnChg chg="del mod">
          <ac:chgData name="Armin Binsteiner" userId="1a959e1a-833a-47f8-a79c-7b0c92960ec6" providerId="ADAL" clId="{E57A544E-2E17-DE4C-B9BA-0A623B830056}" dt="2020-06-08T10:18:09.944" v="1600" actId="478"/>
          <ac:cxnSpMkLst>
            <pc:docMk/>
            <pc:sldMk cId="2649986224" sldId="454"/>
            <ac:cxnSpMk id="60" creationId="{8BB444A3-0841-4243-B3D8-F1692687FF74}"/>
          </ac:cxnSpMkLst>
        </pc:cxnChg>
        <pc:cxnChg chg="del mod">
          <ac:chgData name="Armin Binsteiner" userId="1a959e1a-833a-47f8-a79c-7b0c92960ec6" providerId="ADAL" clId="{E57A544E-2E17-DE4C-B9BA-0A623B830056}" dt="2020-06-08T10:18:09.944" v="1600" actId="478"/>
          <ac:cxnSpMkLst>
            <pc:docMk/>
            <pc:sldMk cId="2649986224" sldId="454"/>
            <ac:cxnSpMk id="61" creationId="{EDA6AA76-F30F-3C47-A06E-F799B1DE74A5}"/>
          </ac:cxnSpMkLst>
        </pc:cxnChg>
        <pc:cxnChg chg="mod">
          <ac:chgData name="Armin Binsteiner" userId="1a959e1a-833a-47f8-a79c-7b0c92960ec6" providerId="ADAL" clId="{E57A544E-2E17-DE4C-B9BA-0A623B830056}" dt="2020-06-08T10:18:09.944" v="1600" actId="478"/>
          <ac:cxnSpMkLst>
            <pc:docMk/>
            <pc:sldMk cId="2649986224" sldId="454"/>
            <ac:cxnSpMk id="64" creationId="{69A335C7-64EA-E643-9B9F-C8EFF5D88F30}"/>
          </ac:cxnSpMkLst>
        </pc:cxnChg>
        <pc:cxnChg chg="del mod">
          <ac:chgData name="Armin Binsteiner" userId="1a959e1a-833a-47f8-a79c-7b0c92960ec6" providerId="ADAL" clId="{E57A544E-2E17-DE4C-B9BA-0A623B830056}" dt="2020-06-08T10:18:09.944" v="1600" actId="478"/>
          <ac:cxnSpMkLst>
            <pc:docMk/>
            <pc:sldMk cId="2649986224" sldId="454"/>
            <ac:cxnSpMk id="66" creationId="{9120A23F-C655-9542-BC37-0E91D6368EA9}"/>
          </ac:cxnSpMkLst>
        </pc:cxnChg>
        <pc:cxnChg chg="mod">
          <ac:chgData name="Armin Binsteiner" userId="1a959e1a-833a-47f8-a79c-7b0c92960ec6" providerId="ADAL" clId="{E57A544E-2E17-DE4C-B9BA-0A623B830056}" dt="2020-06-08T10:18:09.944" v="1600" actId="478"/>
          <ac:cxnSpMkLst>
            <pc:docMk/>
            <pc:sldMk cId="2649986224" sldId="454"/>
            <ac:cxnSpMk id="67" creationId="{99B8CAFE-84D5-4E4A-8325-1271B314587C}"/>
          </ac:cxnSpMkLst>
        </pc:cxnChg>
        <pc:cxnChg chg="del">
          <ac:chgData name="Armin Binsteiner" userId="1a959e1a-833a-47f8-a79c-7b0c92960ec6" providerId="ADAL" clId="{E57A544E-2E17-DE4C-B9BA-0A623B830056}" dt="2020-06-08T10:18:09.944" v="1600" actId="478"/>
          <ac:cxnSpMkLst>
            <pc:docMk/>
            <pc:sldMk cId="2649986224" sldId="454"/>
            <ac:cxnSpMk id="69" creationId="{2EF582BD-BFA8-6C45-8E2C-444BA9D63EF8}"/>
          </ac:cxnSpMkLst>
        </pc:cxnChg>
        <pc:cxnChg chg="del mod">
          <ac:chgData name="Armin Binsteiner" userId="1a959e1a-833a-47f8-a79c-7b0c92960ec6" providerId="ADAL" clId="{E57A544E-2E17-DE4C-B9BA-0A623B830056}" dt="2020-06-08T10:18:09.944" v="1600" actId="478"/>
          <ac:cxnSpMkLst>
            <pc:docMk/>
            <pc:sldMk cId="2649986224" sldId="454"/>
            <ac:cxnSpMk id="70" creationId="{1700DF00-DA46-8447-A43F-A4E9C2F3C596}"/>
          </ac:cxnSpMkLst>
        </pc:cxnChg>
        <pc:cxnChg chg="del">
          <ac:chgData name="Armin Binsteiner" userId="1a959e1a-833a-47f8-a79c-7b0c92960ec6" providerId="ADAL" clId="{E57A544E-2E17-DE4C-B9BA-0A623B830056}" dt="2020-06-08T10:18:09.944" v="1600" actId="478"/>
          <ac:cxnSpMkLst>
            <pc:docMk/>
            <pc:sldMk cId="2649986224" sldId="454"/>
            <ac:cxnSpMk id="71" creationId="{109B31A4-3644-9B4B-AB95-B52088FC9401}"/>
          </ac:cxnSpMkLst>
        </pc:cxnChg>
        <pc:cxnChg chg="add del mod">
          <ac:chgData name="Armin Binsteiner" userId="1a959e1a-833a-47f8-a79c-7b0c92960ec6" providerId="ADAL" clId="{E57A544E-2E17-DE4C-B9BA-0A623B830056}" dt="2020-06-08T10:23:17.303" v="1725" actId="478"/>
          <ac:cxnSpMkLst>
            <pc:docMk/>
            <pc:sldMk cId="2649986224" sldId="454"/>
            <ac:cxnSpMk id="75" creationId="{AF0FF134-D3F6-AC4C-BEE4-099F32D53D2C}"/>
          </ac:cxnSpMkLst>
        </pc:cxnChg>
      </pc:sldChg>
      <pc:sldChg chg="addSp delSp modSp add del">
        <pc:chgData name="Armin Binsteiner" userId="1a959e1a-833a-47f8-a79c-7b0c92960ec6" providerId="ADAL" clId="{E57A544E-2E17-DE4C-B9BA-0A623B830056}" dt="2020-06-08T11:00:53.109" v="2393" actId="2696"/>
        <pc:sldMkLst>
          <pc:docMk/>
          <pc:sldMk cId="790688660" sldId="455"/>
        </pc:sldMkLst>
        <pc:spChg chg="add mod">
          <ac:chgData name="Armin Binsteiner" userId="1a959e1a-833a-47f8-a79c-7b0c92960ec6" providerId="ADAL" clId="{E57A544E-2E17-DE4C-B9BA-0A623B830056}" dt="2020-06-08T10:42:09.339" v="1948" actId="1036"/>
          <ac:spMkLst>
            <pc:docMk/>
            <pc:sldMk cId="790688660" sldId="455"/>
            <ac:spMk id="13" creationId="{D0624BE8-E300-804E-80C8-B6821432156E}"/>
          </ac:spMkLst>
        </pc:spChg>
        <pc:spChg chg="add mod">
          <ac:chgData name="Armin Binsteiner" userId="1a959e1a-833a-47f8-a79c-7b0c92960ec6" providerId="ADAL" clId="{E57A544E-2E17-DE4C-B9BA-0A623B830056}" dt="2020-06-08T10:42:09.339" v="1948" actId="1036"/>
          <ac:spMkLst>
            <pc:docMk/>
            <pc:sldMk cId="790688660" sldId="455"/>
            <ac:spMk id="14" creationId="{221B73A2-FD83-D542-B847-B6DAB91687D2}"/>
          </ac:spMkLst>
        </pc:spChg>
        <pc:spChg chg="mod">
          <ac:chgData name="Armin Binsteiner" userId="1a959e1a-833a-47f8-a79c-7b0c92960ec6" providerId="ADAL" clId="{E57A544E-2E17-DE4C-B9BA-0A623B830056}" dt="2020-06-08T10:42:20.473" v="1963" actId="1035"/>
          <ac:spMkLst>
            <pc:docMk/>
            <pc:sldMk cId="790688660" sldId="455"/>
            <ac:spMk id="18" creationId="{662D09DE-2D34-6445-BF11-FCCFD90DEE9F}"/>
          </ac:spMkLst>
        </pc:spChg>
        <pc:spChg chg="mod">
          <ac:chgData name="Armin Binsteiner" userId="1a959e1a-833a-47f8-a79c-7b0c92960ec6" providerId="ADAL" clId="{E57A544E-2E17-DE4C-B9BA-0A623B830056}" dt="2020-06-08T10:34:08.592" v="1843" actId="14100"/>
          <ac:spMkLst>
            <pc:docMk/>
            <pc:sldMk cId="790688660" sldId="455"/>
            <ac:spMk id="43" creationId="{F437BE4B-BB48-8042-8DF6-AC4E26ED407E}"/>
          </ac:spMkLst>
        </pc:spChg>
        <pc:spChg chg="mod">
          <ac:chgData name="Armin Binsteiner" userId="1a959e1a-833a-47f8-a79c-7b0c92960ec6" providerId="ADAL" clId="{E57A544E-2E17-DE4C-B9BA-0A623B830056}" dt="2020-06-08T10:42:15.970" v="1957" actId="1036"/>
          <ac:spMkLst>
            <pc:docMk/>
            <pc:sldMk cId="790688660" sldId="455"/>
            <ac:spMk id="48" creationId="{57E24FC7-4471-8F4A-A8ED-8A553510F9D6}"/>
          </ac:spMkLst>
        </pc:spChg>
        <pc:spChg chg="mod">
          <ac:chgData name="Armin Binsteiner" userId="1a959e1a-833a-47f8-a79c-7b0c92960ec6" providerId="ADAL" clId="{E57A544E-2E17-DE4C-B9BA-0A623B830056}" dt="2020-06-08T10:42:15.970" v="1957" actId="1036"/>
          <ac:spMkLst>
            <pc:docMk/>
            <pc:sldMk cId="790688660" sldId="455"/>
            <ac:spMk id="62" creationId="{DD60331B-4157-0945-808D-35B83A5C4378}"/>
          </ac:spMkLst>
        </pc:spChg>
        <pc:spChg chg="del">
          <ac:chgData name="Armin Binsteiner" userId="1a959e1a-833a-47f8-a79c-7b0c92960ec6" providerId="ADAL" clId="{E57A544E-2E17-DE4C-B9BA-0A623B830056}" dt="2020-06-08T10:33:45.088" v="1841" actId="478"/>
          <ac:spMkLst>
            <pc:docMk/>
            <pc:sldMk cId="790688660" sldId="455"/>
            <ac:spMk id="78" creationId="{015C4738-89CA-8340-A0EF-13E3B3DB7730}"/>
          </ac:spMkLst>
        </pc:spChg>
      </pc:sldChg>
      <pc:sldChg chg="modSp add del modNotesTx">
        <pc:chgData name="Armin Binsteiner" userId="1a959e1a-833a-47f8-a79c-7b0c92960ec6" providerId="ADAL" clId="{E57A544E-2E17-DE4C-B9BA-0A623B830056}" dt="2020-06-08T11:00:50.544" v="2392" actId="2696"/>
        <pc:sldMkLst>
          <pc:docMk/>
          <pc:sldMk cId="2000282771" sldId="456"/>
        </pc:sldMkLst>
        <pc:spChg chg="mod">
          <ac:chgData name="Armin Binsteiner" userId="1a959e1a-833a-47f8-a79c-7b0c92960ec6" providerId="ADAL" clId="{E57A544E-2E17-DE4C-B9BA-0A623B830056}" dt="2020-06-08T10:45:09.794" v="2040" actId="1036"/>
          <ac:spMkLst>
            <pc:docMk/>
            <pc:sldMk cId="2000282771" sldId="456"/>
            <ac:spMk id="13" creationId="{D0624BE8-E300-804E-80C8-B6821432156E}"/>
          </ac:spMkLst>
        </pc:spChg>
        <pc:spChg chg="mod">
          <ac:chgData name="Armin Binsteiner" userId="1a959e1a-833a-47f8-a79c-7b0c92960ec6" providerId="ADAL" clId="{E57A544E-2E17-DE4C-B9BA-0A623B830056}" dt="2020-06-08T10:45:09.794" v="2040" actId="1036"/>
          <ac:spMkLst>
            <pc:docMk/>
            <pc:sldMk cId="2000282771" sldId="456"/>
            <ac:spMk id="14" creationId="{221B73A2-FD83-D542-B847-B6DAB91687D2}"/>
          </ac:spMkLst>
        </pc:spChg>
        <pc:spChg chg="mod">
          <ac:chgData name="Armin Binsteiner" userId="1a959e1a-833a-47f8-a79c-7b0c92960ec6" providerId="ADAL" clId="{E57A544E-2E17-DE4C-B9BA-0A623B830056}" dt="2020-06-08T10:45:35.182" v="2056" actId="14100"/>
          <ac:spMkLst>
            <pc:docMk/>
            <pc:sldMk cId="2000282771" sldId="456"/>
            <ac:spMk id="18" creationId="{662D09DE-2D34-6445-BF11-FCCFD90DEE9F}"/>
          </ac:spMkLst>
        </pc:spChg>
        <pc:spChg chg="mod">
          <ac:chgData name="Armin Binsteiner" userId="1a959e1a-833a-47f8-a79c-7b0c92960ec6" providerId="ADAL" clId="{E57A544E-2E17-DE4C-B9BA-0A623B830056}" dt="2020-06-08T10:44:39.647" v="2020" actId="20577"/>
          <ac:spMkLst>
            <pc:docMk/>
            <pc:sldMk cId="2000282771" sldId="456"/>
            <ac:spMk id="43" creationId="{F437BE4B-BB48-8042-8DF6-AC4E26ED407E}"/>
          </ac:spMkLst>
        </pc:spChg>
        <pc:spChg chg="mod">
          <ac:chgData name="Armin Binsteiner" userId="1a959e1a-833a-47f8-a79c-7b0c92960ec6" providerId="ADAL" clId="{E57A544E-2E17-DE4C-B9BA-0A623B830056}" dt="2020-06-08T10:44:23.404" v="2011" actId="1035"/>
          <ac:spMkLst>
            <pc:docMk/>
            <pc:sldMk cId="2000282771" sldId="456"/>
            <ac:spMk id="48" creationId="{57E24FC7-4471-8F4A-A8ED-8A553510F9D6}"/>
          </ac:spMkLst>
        </pc:spChg>
        <pc:spChg chg="mod">
          <ac:chgData name="Armin Binsteiner" userId="1a959e1a-833a-47f8-a79c-7b0c92960ec6" providerId="ADAL" clId="{E57A544E-2E17-DE4C-B9BA-0A623B830056}" dt="2020-06-08T10:44:23.404" v="2011" actId="1035"/>
          <ac:spMkLst>
            <pc:docMk/>
            <pc:sldMk cId="2000282771" sldId="456"/>
            <ac:spMk id="62" creationId="{DD60331B-4157-0945-808D-35B83A5C4378}"/>
          </ac:spMkLst>
        </pc:spChg>
      </pc:sldChg>
      <pc:sldChg chg="addSp delSp modSp add ord modNotesTx">
        <pc:chgData name="Armin Binsteiner" userId="1a959e1a-833a-47f8-a79c-7b0c92960ec6" providerId="ADAL" clId="{E57A544E-2E17-DE4C-B9BA-0A623B830056}" dt="2020-06-09T10:02:09.464" v="2453" actId="14100"/>
        <pc:sldMkLst>
          <pc:docMk/>
          <pc:sldMk cId="2525024365" sldId="457"/>
        </pc:sldMkLst>
        <pc:spChg chg="del">
          <ac:chgData name="Armin Binsteiner" userId="1a959e1a-833a-47f8-a79c-7b0c92960ec6" providerId="ADAL" clId="{E57A544E-2E17-DE4C-B9BA-0A623B830056}" dt="2020-06-09T10:00:16.276" v="2442" actId="478"/>
          <ac:spMkLst>
            <pc:docMk/>
            <pc:sldMk cId="2525024365" sldId="457"/>
            <ac:spMk id="3" creationId="{0F4EE922-ECAF-2B45-B650-07FDAFE8194E}"/>
          </ac:spMkLst>
        </pc:spChg>
        <pc:spChg chg="add mod">
          <ac:chgData name="Armin Binsteiner" userId="1a959e1a-833a-47f8-a79c-7b0c92960ec6" providerId="ADAL" clId="{E57A544E-2E17-DE4C-B9BA-0A623B830056}" dt="2020-06-08T11:02:31.855" v="2430" actId="20577"/>
          <ac:spMkLst>
            <pc:docMk/>
            <pc:sldMk cId="2525024365" sldId="457"/>
            <ac:spMk id="3" creationId="{6C598878-3244-B44F-A215-7E2D2B1E51E9}"/>
          </ac:spMkLst>
        </pc:spChg>
        <pc:spChg chg="add mod">
          <ac:chgData name="Armin Binsteiner" userId="1a959e1a-833a-47f8-a79c-7b0c92960ec6" providerId="ADAL" clId="{E57A544E-2E17-DE4C-B9BA-0A623B830056}" dt="2020-06-09T10:00:44.177" v="2452" actId="14100"/>
          <ac:spMkLst>
            <pc:docMk/>
            <pc:sldMk cId="2525024365" sldId="457"/>
            <ac:spMk id="4" creationId="{23C0B2D7-7592-5441-AF3C-417E17A11628}"/>
          </ac:spMkLst>
        </pc:spChg>
        <pc:spChg chg="mod">
          <ac:chgData name="Armin Binsteiner" userId="1a959e1a-833a-47f8-a79c-7b0c92960ec6" providerId="ADAL" clId="{E57A544E-2E17-DE4C-B9BA-0A623B830056}" dt="2020-06-08T10:51:14.914" v="2206" actId="1036"/>
          <ac:spMkLst>
            <pc:docMk/>
            <pc:sldMk cId="2525024365" sldId="457"/>
            <ac:spMk id="13" creationId="{D0624BE8-E300-804E-80C8-B6821432156E}"/>
          </ac:spMkLst>
        </pc:spChg>
        <pc:spChg chg="mod">
          <ac:chgData name="Armin Binsteiner" userId="1a959e1a-833a-47f8-a79c-7b0c92960ec6" providerId="ADAL" clId="{E57A544E-2E17-DE4C-B9BA-0A623B830056}" dt="2020-06-08T10:51:14.914" v="2206" actId="1036"/>
          <ac:spMkLst>
            <pc:docMk/>
            <pc:sldMk cId="2525024365" sldId="457"/>
            <ac:spMk id="14" creationId="{221B73A2-FD83-D542-B847-B6DAB91687D2}"/>
          </ac:spMkLst>
        </pc:spChg>
        <pc:spChg chg="mod">
          <ac:chgData name="Armin Binsteiner" userId="1a959e1a-833a-47f8-a79c-7b0c92960ec6" providerId="ADAL" clId="{E57A544E-2E17-DE4C-B9BA-0A623B830056}" dt="2020-06-08T11:16:36.947" v="2432"/>
          <ac:spMkLst>
            <pc:docMk/>
            <pc:sldMk cId="2525024365" sldId="457"/>
            <ac:spMk id="18" creationId="{662D09DE-2D34-6445-BF11-FCCFD90DEE9F}"/>
          </ac:spMkLst>
        </pc:spChg>
        <pc:spChg chg="del">
          <ac:chgData name="Armin Binsteiner" userId="1a959e1a-833a-47f8-a79c-7b0c92960ec6" providerId="ADAL" clId="{E57A544E-2E17-DE4C-B9BA-0A623B830056}" dt="2020-06-09T10:00:18.967" v="2443" actId="478"/>
          <ac:spMkLst>
            <pc:docMk/>
            <pc:sldMk cId="2525024365" sldId="457"/>
            <ac:spMk id="30" creationId="{04E596EC-A9FC-064D-BAF1-7C06C94B8ABF}"/>
          </ac:spMkLst>
        </pc:spChg>
        <pc:spChg chg="mod">
          <ac:chgData name="Armin Binsteiner" userId="1a959e1a-833a-47f8-a79c-7b0c92960ec6" providerId="ADAL" clId="{E57A544E-2E17-DE4C-B9BA-0A623B830056}" dt="2020-06-09T10:02:09.464" v="2453" actId="14100"/>
          <ac:spMkLst>
            <pc:docMk/>
            <pc:sldMk cId="2525024365" sldId="457"/>
            <ac:spMk id="31" creationId="{34ABFE7B-831F-784E-AD4D-3EB6008D546C}"/>
          </ac:spMkLst>
        </pc:spChg>
        <pc:spChg chg="mod">
          <ac:chgData name="Armin Binsteiner" userId="1a959e1a-833a-47f8-a79c-7b0c92960ec6" providerId="ADAL" clId="{E57A544E-2E17-DE4C-B9BA-0A623B830056}" dt="2020-06-08T11:00:34.786" v="2391" actId="20577"/>
          <ac:spMkLst>
            <pc:docMk/>
            <pc:sldMk cId="2525024365" sldId="457"/>
            <ac:spMk id="43" creationId="{F437BE4B-BB48-8042-8DF6-AC4E26ED407E}"/>
          </ac:spMkLst>
        </pc:spChg>
        <pc:spChg chg="mod">
          <ac:chgData name="Armin Binsteiner" userId="1a959e1a-833a-47f8-a79c-7b0c92960ec6" providerId="ADAL" clId="{E57A544E-2E17-DE4C-B9BA-0A623B830056}" dt="2020-06-08T10:55:28.552" v="2264" actId="1036"/>
          <ac:spMkLst>
            <pc:docMk/>
            <pc:sldMk cId="2525024365" sldId="457"/>
            <ac:spMk id="48" creationId="{57E24FC7-4471-8F4A-A8ED-8A553510F9D6}"/>
          </ac:spMkLst>
        </pc:spChg>
        <pc:spChg chg="mod">
          <ac:chgData name="Armin Binsteiner" userId="1a959e1a-833a-47f8-a79c-7b0c92960ec6" providerId="ADAL" clId="{E57A544E-2E17-DE4C-B9BA-0A623B830056}" dt="2020-06-08T10:55:28.552" v="2264" actId="1036"/>
          <ac:spMkLst>
            <pc:docMk/>
            <pc:sldMk cId="2525024365" sldId="457"/>
            <ac:spMk id="62" creationId="{DD60331B-4157-0945-808D-35B83A5C4378}"/>
          </ac:spMkLst>
        </pc:spChg>
      </pc:sldChg>
    </pc:docChg>
  </pc:docChgLst>
  <pc:docChgLst>
    <pc:chgData name="Marco Schneider" userId="S::marco.schneider@concedro.com::ee467838-4e0e-4ae6-a917-5c6fb9779534" providerId="AD" clId="Web-{FC110279-8AF9-47CF-B49E-B91E5DF7CCD9}"/>
    <pc:docChg chg="modSld">
      <pc:chgData name="Marco Schneider" userId="S::marco.schneider@concedro.com::ee467838-4e0e-4ae6-a917-5c6fb9779534" providerId="AD" clId="Web-{FC110279-8AF9-47CF-B49E-B91E5DF7CCD9}" dt="2020-06-17T09:18:04.377" v="1" actId="14100"/>
      <pc:docMkLst>
        <pc:docMk/>
      </pc:docMkLst>
      <pc:sldChg chg="modSp">
        <pc:chgData name="Marco Schneider" userId="S::marco.schneider@concedro.com::ee467838-4e0e-4ae6-a917-5c6fb9779534" providerId="AD" clId="Web-{FC110279-8AF9-47CF-B49E-B91E5DF7CCD9}" dt="2020-06-17T09:18:04.377" v="1" actId="14100"/>
        <pc:sldMkLst>
          <pc:docMk/>
          <pc:sldMk cId="320186869" sldId="465"/>
        </pc:sldMkLst>
        <pc:cxnChg chg="mod">
          <ac:chgData name="Marco Schneider" userId="S::marco.schneider@concedro.com::ee467838-4e0e-4ae6-a917-5c6fb9779534" providerId="AD" clId="Web-{FC110279-8AF9-47CF-B49E-B91E5DF7CCD9}" dt="2020-06-17T09:18:04.377" v="1" actId="14100"/>
          <ac:cxnSpMkLst>
            <pc:docMk/>
            <pc:sldMk cId="320186869" sldId="465"/>
            <ac:cxnSpMk id="42" creationId="{0E456DF8-8533-8C48-BCAA-09C24F58214F}"/>
          </ac:cxnSpMkLst>
        </pc:cxnChg>
      </pc:sldChg>
    </pc:docChg>
  </pc:docChgLst>
  <pc:docChgLst>
    <pc:chgData name="Marco Schneider" userId="S::marco.schneider@concedro.com::ee467838-4e0e-4ae6-a917-5c6fb9779534" providerId="AD" clId="Web-{3FA9740F-17CB-493F-A615-E1FE3DB5A26A}"/>
    <pc:docChg chg="modSld">
      <pc:chgData name="Marco Schneider" userId="S::marco.schneider@concedro.com::ee467838-4e0e-4ae6-a917-5c6fb9779534" providerId="AD" clId="Web-{3FA9740F-17CB-493F-A615-E1FE3DB5A26A}" dt="2020-06-17T07:36:27.353" v="237" actId="20577"/>
      <pc:docMkLst>
        <pc:docMk/>
      </pc:docMkLst>
      <pc:sldChg chg="modSp">
        <pc:chgData name="Marco Schneider" userId="S::marco.schneider@concedro.com::ee467838-4e0e-4ae6-a917-5c6fb9779534" providerId="AD" clId="Web-{3FA9740F-17CB-493F-A615-E1FE3DB5A26A}" dt="2020-06-17T06:55:22.869" v="107" actId="20577"/>
        <pc:sldMkLst>
          <pc:docMk/>
          <pc:sldMk cId="1361966816" sldId="378"/>
        </pc:sldMkLst>
        <pc:spChg chg="mod">
          <ac:chgData name="Marco Schneider" userId="S::marco.schneider@concedro.com::ee467838-4e0e-4ae6-a917-5c6fb9779534" providerId="AD" clId="Web-{3FA9740F-17CB-493F-A615-E1FE3DB5A26A}" dt="2020-06-17T06:54:19.400" v="97" actId="20577"/>
          <ac:spMkLst>
            <pc:docMk/>
            <pc:sldMk cId="1361966816" sldId="378"/>
            <ac:spMk id="41" creationId="{309668DE-55A3-1542-B4F1-3DCEF950D924}"/>
          </ac:spMkLst>
        </pc:spChg>
        <pc:spChg chg="mod">
          <ac:chgData name="Marco Schneider" userId="S::marco.schneider@concedro.com::ee467838-4e0e-4ae6-a917-5c6fb9779534" providerId="AD" clId="Web-{3FA9740F-17CB-493F-A615-E1FE3DB5A26A}" dt="2020-06-17T06:53:39.634" v="84" actId="20577"/>
          <ac:spMkLst>
            <pc:docMk/>
            <pc:sldMk cId="1361966816" sldId="378"/>
            <ac:spMk id="46" creationId="{1DA9E729-FC29-5145-B31F-5078A6370FA6}"/>
          </ac:spMkLst>
        </pc:spChg>
        <pc:spChg chg="mod">
          <ac:chgData name="Marco Schneider" userId="S::marco.schneider@concedro.com::ee467838-4e0e-4ae6-a917-5c6fb9779534" providerId="AD" clId="Web-{3FA9740F-17CB-493F-A615-E1FE3DB5A26A}" dt="2020-06-17T06:55:22.869" v="107" actId="20577"/>
          <ac:spMkLst>
            <pc:docMk/>
            <pc:sldMk cId="1361966816" sldId="378"/>
            <ac:spMk id="50" creationId="{32887DDA-312F-A74F-91CA-BB7B2F3D584C}"/>
          </ac:spMkLst>
        </pc:spChg>
      </pc:sldChg>
      <pc:sldChg chg="modSp addCm">
        <pc:chgData name="Marco Schneider" userId="S::marco.schneider@concedro.com::ee467838-4e0e-4ae6-a917-5c6fb9779534" providerId="AD" clId="Web-{3FA9740F-17CB-493F-A615-E1FE3DB5A26A}" dt="2020-06-17T07:13:47.789" v="204"/>
        <pc:sldMkLst>
          <pc:docMk/>
          <pc:sldMk cId="3640289741" sldId="460"/>
        </pc:sldMkLst>
        <pc:graphicFrameChg chg="mod modGraphic">
          <ac:chgData name="Marco Schneider" userId="S::marco.schneider@concedro.com::ee467838-4e0e-4ae6-a917-5c6fb9779534" providerId="AD" clId="Web-{3FA9740F-17CB-493F-A615-E1FE3DB5A26A}" dt="2020-06-17T07:10:34.334" v="203"/>
          <ac:graphicFrameMkLst>
            <pc:docMk/>
            <pc:sldMk cId="3640289741" sldId="460"/>
            <ac:graphicFrameMk id="3" creationId="{E8247DFB-47DD-B245-BEBB-36CE35CDD155}"/>
          </ac:graphicFrameMkLst>
        </pc:graphicFrameChg>
      </pc:sldChg>
      <pc:sldChg chg="modSp addCm">
        <pc:chgData name="Marco Schneider" userId="S::marco.schneider@concedro.com::ee467838-4e0e-4ae6-a917-5c6fb9779534" providerId="AD" clId="Web-{3FA9740F-17CB-493F-A615-E1FE3DB5A26A}" dt="2020-06-17T07:06:52.284" v="162" actId="20577"/>
        <pc:sldMkLst>
          <pc:docMk/>
          <pc:sldMk cId="2592435518" sldId="462"/>
        </pc:sldMkLst>
        <pc:spChg chg="mod">
          <ac:chgData name="Marco Schneider" userId="S::marco.schneider@concedro.com::ee467838-4e0e-4ae6-a917-5c6fb9779534" providerId="AD" clId="Web-{3FA9740F-17CB-493F-A615-E1FE3DB5A26A}" dt="2020-06-17T07:06:52.284" v="162" actId="20577"/>
          <ac:spMkLst>
            <pc:docMk/>
            <pc:sldMk cId="2592435518" sldId="462"/>
            <ac:spMk id="9" creationId="{85F21EFC-90EB-A948-BAA4-09C046604F25}"/>
          </ac:spMkLst>
        </pc:spChg>
      </pc:sldChg>
      <pc:sldChg chg="modSp addCm">
        <pc:chgData name="Marco Schneider" userId="S::marco.schneider@concedro.com::ee467838-4e0e-4ae6-a917-5c6fb9779534" providerId="AD" clId="Web-{3FA9740F-17CB-493F-A615-E1FE3DB5A26A}" dt="2020-06-17T07:36:27.353" v="236" actId="20577"/>
        <pc:sldMkLst>
          <pc:docMk/>
          <pc:sldMk cId="4028370489" sldId="463"/>
        </pc:sldMkLst>
        <pc:spChg chg="mod">
          <ac:chgData name="Marco Schneider" userId="S::marco.schneider@concedro.com::ee467838-4e0e-4ae6-a917-5c6fb9779534" providerId="AD" clId="Web-{3FA9740F-17CB-493F-A615-E1FE3DB5A26A}" dt="2020-06-17T07:36:27.353" v="236" actId="20577"/>
          <ac:spMkLst>
            <pc:docMk/>
            <pc:sldMk cId="4028370489" sldId="463"/>
            <ac:spMk id="9" creationId="{85F21EFC-90EB-A948-BAA4-09C046604F25}"/>
          </ac:spMkLst>
        </pc:spChg>
      </pc:sldChg>
      <pc:sldChg chg="addCm">
        <pc:chgData name="Marco Schneider" userId="S::marco.schneider@concedro.com::ee467838-4e0e-4ae6-a917-5c6fb9779534" providerId="AD" clId="Web-{3FA9740F-17CB-493F-A615-E1FE3DB5A26A}" dt="2020-06-17T06:52:50.649" v="78"/>
        <pc:sldMkLst>
          <pc:docMk/>
          <pc:sldMk cId="320186869" sldId="465"/>
        </pc:sldMkLst>
      </pc:sldChg>
      <pc:sldChg chg="modSp addCm">
        <pc:chgData name="Marco Schneider" userId="S::marco.schneider@concedro.com::ee467838-4e0e-4ae6-a917-5c6fb9779534" providerId="AD" clId="Web-{3FA9740F-17CB-493F-A615-E1FE3DB5A26A}" dt="2020-06-17T06:48:22.770" v="77"/>
        <pc:sldMkLst>
          <pc:docMk/>
          <pc:sldMk cId="2095913647" sldId="467"/>
        </pc:sldMkLst>
        <pc:spChg chg="mod">
          <ac:chgData name="Marco Schneider" userId="S::marco.schneider@concedro.com::ee467838-4e0e-4ae6-a917-5c6fb9779534" providerId="AD" clId="Web-{3FA9740F-17CB-493F-A615-E1FE3DB5A26A}" dt="2020-06-17T06:43:13.517" v="2" actId="20577"/>
          <ac:spMkLst>
            <pc:docMk/>
            <pc:sldMk cId="2095913647" sldId="467"/>
            <ac:spMk id="43" creationId="{7DCBEF67-62F2-CE4B-BD35-908729E2A2F3}"/>
          </ac:spMkLst>
        </pc:spChg>
        <pc:spChg chg="mod">
          <ac:chgData name="Marco Schneider" userId="S::marco.schneider@concedro.com::ee467838-4e0e-4ae6-a917-5c6fb9779534" providerId="AD" clId="Web-{3FA9740F-17CB-493F-A615-E1FE3DB5A26A}" dt="2020-06-17T06:47:14.926" v="75" actId="20577"/>
          <ac:spMkLst>
            <pc:docMk/>
            <pc:sldMk cId="2095913647" sldId="467"/>
            <ac:spMk id="47" creationId="{E518E5FC-63AE-E140-9C82-1877127D6CA9}"/>
          </ac:spMkLst>
        </pc:spChg>
        <pc:spChg chg="mod">
          <ac:chgData name="Marco Schneider" userId="S::marco.schneider@concedro.com::ee467838-4e0e-4ae6-a917-5c6fb9779534" providerId="AD" clId="Web-{3FA9740F-17CB-493F-A615-E1FE3DB5A26A}" dt="2020-06-17T06:46:37.488" v="71" actId="20577"/>
          <ac:spMkLst>
            <pc:docMk/>
            <pc:sldMk cId="2095913647" sldId="467"/>
            <ac:spMk id="78" creationId="{015C4738-89CA-8340-A0EF-13E3B3DB7730}"/>
          </ac:spMkLst>
        </pc:spChg>
      </pc:sldChg>
    </pc:docChg>
  </pc:docChgLst>
  <pc:docChgLst>
    <pc:chgData name="Armin Binsteiner" userId="S::armin.binsteiner@concedro.com::1a959e1a-833a-47f8-a79c-7b0c92960ec6" providerId="AD" clId="Web-{F2EE1CA0-2180-4722-B473-BC9FFF793793}"/>
    <pc:docChg chg="addSld delSld modSld sldOrd modSection">
      <pc:chgData name="Armin Binsteiner" userId="S::armin.binsteiner@concedro.com::1a959e1a-833a-47f8-a79c-7b0c92960ec6" providerId="AD" clId="Web-{F2EE1CA0-2180-4722-B473-BC9FFF793793}" dt="2020-06-18T07:15:03.629" v="1390" actId="20577"/>
      <pc:docMkLst>
        <pc:docMk/>
      </pc:docMkLst>
      <pc:sldChg chg="ord">
        <pc:chgData name="Armin Binsteiner" userId="S::armin.binsteiner@concedro.com::1a959e1a-833a-47f8-a79c-7b0c92960ec6" providerId="AD" clId="Web-{F2EE1CA0-2180-4722-B473-BC9FFF793793}" dt="2020-06-18T07:07:00.048" v="1092"/>
        <pc:sldMkLst>
          <pc:docMk/>
          <pc:sldMk cId="2592435518" sldId="462"/>
        </pc:sldMkLst>
      </pc:sldChg>
      <pc:sldChg chg="addSp delSp modSp">
        <pc:chgData name="Armin Binsteiner" userId="S::armin.binsteiner@concedro.com::1a959e1a-833a-47f8-a79c-7b0c92960ec6" providerId="AD" clId="Web-{F2EE1CA0-2180-4722-B473-BC9FFF793793}" dt="2020-06-18T07:15:03.629" v="1389" actId="20577"/>
        <pc:sldMkLst>
          <pc:docMk/>
          <pc:sldMk cId="4028370489" sldId="463"/>
        </pc:sldMkLst>
        <pc:spChg chg="add del mod">
          <ac:chgData name="Armin Binsteiner" userId="S::armin.binsteiner@concedro.com::1a959e1a-833a-47f8-a79c-7b0c92960ec6" providerId="AD" clId="Web-{F2EE1CA0-2180-4722-B473-BC9FFF793793}" dt="2020-06-18T07:09:41.112" v="1151"/>
          <ac:spMkLst>
            <pc:docMk/>
            <pc:sldMk cId="4028370489" sldId="463"/>
            <ac:spMk id="4" creationId="{5DE38072-FF0E-472B-886C-5636D59F8C27}"/>
          </ac:spMkLst>
        </pc:spChg>
        <pc:spChg chg="mod">
          <ac:chgData name="Armin Binsteiner" userId="S::armin.binsteiner@concedro.com::1a959e1a-833a-47f8-a79c-7b0c92960ec6" providerId="AD" clId="Web-{F2EE1CA0-2180-4722-B473-BC9FFF793793}" dt="2020-06-18T07:15:03.629" v="1389" actId="20577"/>
          <ac:spMkLst>
            <pc:docMk/>
            <pc:sldMk cId="4028370489" sldId="463"/>
            <ac:spMk id="9" creationId="{85F21EFC-90EB-A948-BAA4-09C046604F25}"/>
          </ac:spMkLst>
        </pc:spChg>
        <pc:spChg chg="mod">
          <ac:chgData name="Armin Binsteiner" userId="S::armin.binsteiner@concedro.com::1a959e1a-833a-47f8-a79c-7b0c92960ec6" providerId="AD" clId="Web-{F2EE1CA0-2180-4722-B473-BC9FFF793793}" dt="2020-06-18T07:11:32.440" v="1214" actId="20577"/>
          <ac:spMkLst>
            <pc:docMk/>
            <pc:sldMk cId="4028370489" sldId="463"/>
            <ac:spMk id="45" creationId="{645690F1-9184-3546-ACBB-C61800E908FC}"/>
          </ac:spMkLst>
        </pc:spChg>
        <pc:spChg chg="del">
          <ac:chgData name="Armin Binsteiner" userId="S::armin.binsteiner@concedro.com::1a959e1a-833a-47f8-a79c-7b0c92960ec6" providerId="AD" clId="Web-{F2EE1CA0-2180-4722-B473-BC9FFF793793}" dt="2020-06-18T07:09:37.846" v="1150"/>
          <ac:spMkLst>
            <pc:docMk/>
            <pc:sldMk cId="4028370489" sldId="463"/>
            <ac:spMk id="49" creationId="{67289CF0-5040-804B-A353-F69DC8C4298C}"/>
          </ac:spMkLst>
        </pc:spChg>
      </pc:sldChg>
      <pc:sldChg chg="addSp delSp modSp">
        <pc:chgData name="Armin Binsteiner" userId="S::armin.binsteiner@concedro.com::1a959e1a-833a-47f8-a79c-7b0c92960ec6" providerId="AD" clId="Web-{F2EE1CA0-2180-4722-B473-BC9FFF793793}" dt="2020-06-18T06:42:56.416" v="338" actId="20577"/>
        <pc:sldMkLst>
          <pc:docMk/>
          <pc:sldMk cId="2095913647" sldId="467"/>
        </pc:sldMkLst>
        <pc:spChg chg="add del mod">
          <ac:chgData name="Armin Binsteiner" userId="S::armin.binsteiner@concedro.com::1a959e1a-833a-47f8-a79c-7b0c92960ec6" providerId="AD" clId="Web-{F2EE1CA0-2180-4722-B473-BC9FFF793793}" dt="2020-06-18T06:32:27.225" v="21"/>
          <ac:spMkLst>
            <pc:docMk/>
            <pc:sldMk cId="2095913647" sldId="467"/>
            <ac:spMk id="4" creationId="{1EAAEBE3-FF95-42BF-9E10-AE74E8F6A571}"/>
          </ac:spMkLst>
        </pc:spChg>
        <pc:spChg chg="mod">
          <ac:chgData name="Armin Binsteiner" userId="S::armin.binsteiner@concedro.com::1a959e1a-833a-47f8-a79c-7b0c92960ec6" providerId="AD" clId="Web-{F2EE1CA0-2180-4722-B473-BC9FFF793793}" dt="2020-06-18T06:39:16.180" v="168" actId="1076"/>
          <ac:spMkLst>
            <pc:docMk/>
            <pc:sldMk cId="2095913647" sldId="467"/>
            <ac:spMk id="13" creationId="{ECACC953-D535-DA4C-9B9C-C82530F0665A}"/>
          </ac:spMkLst>
        </pc:spChg>
        <pc:spChg chg="mod">
          <ac:chgData name="Armin Binsteiner" userId="S::armin.binsteiner@concedro.com::1a959e1a-833a-47f8-a79c-7b0c92960ec6" providerId="AD" clId="Web-{F2EE1CA0-2180-4722-B473-BC9FFF793793}" dt="2020-06-18T06:36:45.179" v="127" actId="14100"/>
          <ac:spMkLst>
            <pc:docMk/>
            <pc:sldMk cId="2095913647" sldId="467"/>
            <ac:spMk id="14" creationId="{41DF504C-AC1D-8643-8E9E-64F79CDADAB8}"/>
          </ac:spMkLst>
        </pc:spChg>
        <pc:spChg chg="add mod">
          <ac:chgData name="Armin Binsteiner" userId="S::armin.binsteiner@concedro.com::1a959e1a-833a-47f8-a79c-7b0c92960ec6" providerId="AD" clId="Web-{F2EE1CA0-2180-4722-B473-BC9FFF793793}" dt="2020-06-18T06:37:56.133" v="140" actId="1076"/>
          <ac:spMkLst>
            <pc:docMk/>
            <pc:sldMk cId="2095913647" sldId="467"/>
            <ac:spMk id="15" creationId="{F178F49A-CE06-494D-A296-75821A4E9439}"/>
          </ac:spMkLst>
        </pc:spChg>
        <pc:spChg chg="del mod">
          <ac:chgData name="Armin Binsteiner" userId="S::armin.binsteiner@concedro.com::1a959e1a-833a-47f8-a79c-7b0c92960ec6" providerId="AD" clId="Web-{F2EE1CA0-2180-4722-B473-BC9FFF793793}" dt="2020-06-18T06:32:16.256" v="17"/>
          <ac:spMkLst>
            <pc:docMk/>
            <pc:sldMk cId="2095913647" sldId="467"/>
            <ac:spMk id="43" creationId="{7DCBEF67-62F2-CE4B-BD35-908729E2A2F3}"/>
          </ac:spMkLst>
        </pc:spChg>
        <pc:spChg chg="mod">
          <ac:chgData name="Armin Binsteiner" userId="S::armin.binsteiner@concedro.com::1a959e1a-833a-47f8-a79c-7b0c92960ec6" providerId="AD" clId="Web-{F2EE1CA0-2180-4722-B473-BC9FFF793793}" dt="2020-06-18T06:42:56.416" v="338" actId="20577"/>
          <ac:spMkLst>
            <pc:docMk/>
            <pc:sldMk cId="2095913647" sldId="467"/>
            <ac:spMk id="45" creationId="{645690F1-9184-3546-ACBB-C61800E908FC}"/>
          </ac:spMkLst>
        </pc:spChg>
        <pc:spChg chg="del mod">
          <ac:chgData name="Armin Binsteiner" userId="S::armin.binsteiner@concedro.com::1a959e1a-833a-47f8-a79c-7b0c92960ec6" providerId="AD" clId="Web-{F2EE1CA0-2180-4722-B473-BC9FFF793793}" dt="2020-06-18T06:32:18.694" v="18"/>
          <ac:spMkLst>
            <pc:docMk/>
            <pc:sldMk cId="2095913647" sldId="467"/>
            <ac:spMk id="46" creationId="{F0EC13A3-F356-CB42-936F-3FC53A9E63C3}"/>
          </ac:spMkLst>
        </pc:spChg>
        <pc:spChg chg="del">
          <ac:chgData name="Armin Binsteiner" userId="S::armin.binsteiner@concedro.com::1a959e1a-833a-47f8-a79c-7b0c92960ec6" providerId="AD" clId="Web-{F2EE1CA0-2180-4722-B473-BC9FFF793793}" dt="2020-06-18T06:32:23.600" v="20"/>
          <ac:spMkLst>
            <pc:docMk/>
            <pc:sldMk cId="2095913647" sldId="467"/>
            <ac:spMk id="49" creationId="{67289CF0-5040-804B-A353-F69DC8C4298C}"/>
          </ac:spMkLst>
        </pc:spChg>
        <pc:spChg chg="del">
          <ac:chgData name="Armin Binsteiner" userId="S::armin.binsteiner@concedro.com::1a959e1a-833a-47f8-a79c-7b0c92960ec6" providerId="AD" clId="Web-{F2EE1CA0-2180-4722-B473-BC9FFF793793}" dt="2020-06-18T06:32:21.022" v="19"/>
          <ac:spMkLst>
            <pc:docMk/>
            <pc:sldMk cId="2095913647" sldId="467"/>
            <ac:spMk id="78" creationId="{015C4738-89CA-8340-A0EF-13E3B3DB7730}"/>
          </ac:spMkLst>
        </pc:spChg>
      </pc:sldChg>
      <pc:sldChg chg="modSp">
        <pc:chgData name="Armin Binsteiner" userId="S::armin.binsteiner@concedro.com::1a959e1a-833a-47f8-a79c-7b0c92960ec6" providerId="AD" clId="Web-{F2EE1CA0-2180-4722-B473-BC9FFF793793}" dt="2020-06-18T06:47:43.792" v="467" actId="20577"/>
        <pc:sldMkLst>
          <pc:docMk/>
          <pc:sldMk cId="1964345577" sldId="469"/>
        </pc:sldMkLst>
        <pc:spChg chg="mod">
          <ac:chgData name="Armin Binsteiner" userId="S::armin.binsteiner@concedro.com::1a959e1a-833a-47f8-a79c-7b0c92960ec6" providerId="AD" clId="Web-{F2EE1CA0-2180-4722-B473-BC9FFF793793}" dt="2020-06-18T06:44:49.698" v="434" actId="20577"/>
          <ac:spMkLst>
            <pc:docMk/>
            <pc:sldMk cId="1964345577" sldId="469"/>
            <ac:spMk id="45" creationId="{645690F1-9184-3546-ACBB-C61800E908FC}"/>
          </ac:spMkLst>
        </pc:spChg>
        <pc:spChg chg="mod">
          <ac:chgData name="Armin Binsteiner" userId="S::armin.binsteiner@concedro.com::1a959e1a-833a-47f8-a79c-7b0c92960ec6" providerId="AD" clId="Web-{F2EE1CA0-2180-4722-B473-BC9FFF793793}" dt="2020-06-18T06:46:46.058" v="451" actId="1076"/>
          <ac:spMkLst>
            <pc:docMk/>
            <pc:sldMk cId="1964345577" sldId="469"/>
            <ac:spMk id="47" creationId="{E518E5FC-63AE-E140-9C82-1877127D6CA9}"/>
          </ac:spMkLst>
        </pc:spChg>
        <pc:spChg chg="mod">
          <ac:chgData name="Armin Binsteiner" userId="S::armin.binsteiner@concedro.com::1a959e1a-833a-47f8-a79c-7b0c92960ec6" providerId="AD" clId="Web-{F2EE1CA0-2180-4722-B473-BC9FFF793793}" dt="2020-06-18T06:47:43.792" v="467" actId="20577"/>
          <ac:spMkLst>
            <pc:docMk/>
            <pc:sldMk cId="1964345577" sldId="469"/>
            <ac:spMk id="48" creationId="{6338987F-C2D3-BC4F-AAE0-B83B4A8AF5D7}"/>
          </ac:spMkLst>
        </pc:spChg>
      </pc:sldChg>
      <pc:sldChg chg="del">
        <pc:chgData name="Armin Binsteiner" userId="S::armin.binsteiner@concedro.com::1a959e1a-833a-47f8-a79c-7b0c92960ec6" providerId="AD" clId="Web-{F2EE1CA0-2180-4722-B473-BC9FFF793793}" dt="2020-06-18T06:52:25.653" v="654"/>
        <pc:sldMkLst>
          <pc:docMk/>
          <pc:sldMk cId="3975735024" sldId="471"/>
        </pc:sldMkLst>
      </pc:sldChg>
      <pc:sldChg chg="modSp add replId">
        <pc:chgData name="Armin Binsteiner" userId="S::armin.binsteiner@concedro.com::1a959e1a-833a-47f8-a79c-7b0c92960ec6" providerId="AD" clId="Web-{F2EE1CA0-2180-4722-B473-BC9FFF793793}" dt="2020-06-18T06:44:15.338" v="394" actId="20577"/>
        <pc:sldMkLst>
          <pc:docMk/>
          <pc:sldMk cId="1550269769" sldId="473"/>
        </pc:sldMkLst>
        <pc:spChg chg="mod">
          <ac:chgData name="Armin Binsteiner" userId="S::armin.binsteiner@concedro.com::1a959e1a-833a-47f8-a79c-7b0c92960ec6" providerId="AD" clId="Web-{F2EE1CA0-2180-4722-B473-BC9FFF793793}" dt="2020-06-18T06:43:37.728" v="355" actId="20577"/>
          <ac:spMkLst>
            <pc:docMk/>
            <pc:sldMk cId="1550269769" sldId="473"/>
            <ac:spMk id="13" creationId="{ECACC953-D535-DA4C-9B9C-C82530F0665A}"/>
          </ac:spMkLst>
        </pc:spChg>
        <pc:spChg chg="mod">
          <ac:chgData name="Armin Binsteiner" userId="S::armin.binsteiner@concedro.com::1a959e1a-833a-47f8-a79c-7b0c92960ec6" providerId="AD" clId="Web-{F2EE1CA0-2180-4722-B473-BC9FFF793793}" dt="2020-06-18T06:41:41.009" v="258" actId="1076"/>
          <ac:spMkLst>
            <pc:docMk/>
            <pc:sldMk cId="1550269769" sldId="473"/>
            <ac:spMk id="14" creationId="{41DF504C-AC1D-8643-8E9E-64F79CDADAB8}"/>
          </ac:spMkLst>
        </pc:spChg>
        <pc:spChg chg="mod">
          <ac:chgData name="Armin Binsteiner" userId="S::armin.binsteiner@concedro.com::1a959e1a-833a-47f8-a79c-7b0c92960ec6" providerId="AD" clId="Web-{F2EE1CA0-2180-4722-B473-BC9FFF793793}" dt="2020-06-18T06:44:15.338" v="394" actId="20577"/>
          <ac:spMkLst>
            <pc:docMk/>
            <pc:sldMk cId="1550269769" sldId="473"/>
            <ac:spMk id="43" creationId="{7DCBEF67-62F2-CE4B-BD35-908729E2A2F3}"/>
          </ac:spMkLst>
        </pc:spChg>
      </pc:sldChg>
      <pc:sldChg chg="addSp delSp modSp add ord replId">
        <pc:chgData name="Armin Binsteiner" userId="S::armin.binsteiner@concedro.com::1a959e1a-833a-47f8-a79c-7b0c92960ec6" providerId="AD" clId="Web-{F2EE1CA0-2180-4722-B473-BC9FFF793793}" dt="2020-06-18T07:08:18.518" v="1147" actId="20577"/>
        <pc:sldMkLst>
          <pc:docMk/>
          <pc:sldMk cId="3281606617" sldId="474"/>
        </pc:sldMkLst>
        <pc:spChg chg="add mod">
          <ac:chgData name="Armin Binsteiner" userId="S::armin.binsteiner@concedro.com::1a959e1a-833a-47f8-a79c-7b0c92960ec6" providerId="AD" clId="Web-{F2EE1CA0-2180-4722-B473-BC9FFF793793}" dt="2020-06-18T07:08:18.518" v="1147" actId="20577"/>
          <ac:spMkLst>
            <pc:docMk/>
            <pc:sldMk cId="3281606617" sldId="474"/>
            <ac:spMk id="3" creationId="{7AAE4CAF-26D5-44BC-9858-B382D8962D0F}"/>
          </ac:spMkLst>
        </pc:spChg>
        <pc:spChg chg="add mod">
          <ac:chgData name="Armin Binsteiner" userId="S::armin.binsteiner@concedro.com::1a959e1a-833a-47f8-a79c-7b0c92960ec6" providerId="AD" clId="Web-{F2EE1CA0-2180-4722-B473-BC9FFF793793}" dt="2020-06-18T07:03:41.266" v="1012" actId="14100"/>
          <ac:spMkLst>
            <pc:docMk/>
            <pc:sldMk cId="3281606617" sldId="474"/>
            <ac:spMk id="5" creationId="{793E2DD6-5DA1-4B2A-B6F9-6B65D6BEDDB3}"/>
          </ac:spMkLst>
        </pc:spChg>
        <pc:spChg chg="mod">
          <ac:chgData name="Armin Binsteiner" userId="S::armin.binsteiner@concedro.com::1a959e1a-833a-47f8-a79c-7b0c92960ec6" providerId="AD" clId="Web-{F2EE1CA0-2180-4722-B473-BC9FFF793793}" dt="2020-06-18T06:50:22.809" v="579" actId="14100"/>
          <ac:spMkLst>
            <pc:docMk/>
            <pc:sldMk cId="3281606617" sldId="474"/>
            <ac:spMk id="45" creationId="{645690F1-9184-3546-ACBB-C61800E908FC}"/>
          </ac:spMkLst>
        </pc:spChg>
        <pc:spChg chg="mod">
          <ac:chgData name="Armin Binsteiner" userId="S::armin.binsteiner@concedro.com::1a959e1a-833a-47f8-a79c-7b0c92960ec6" providerId="AD" clId="Web-{F2EE1CA0-2180-4722-B473-BC9FFF793793}" dt="2020-06-18T06:52:09.653" v="651" actId="20577"/>
          <ac:spMkLst>
            <pc:docMk/>
            <pc:sldMk cId="3281606617" sldId="474"/>
            <ac:spMk id="47" creationId="{E518E5FC-63AE-E140-9C82-1877127D6CA9}"/>
          </ac:spMkLst>
        </pc:spChg>
        <pc:spChg chg="del mod">
          <ac:chgData name="Armin Binsteiner" userId="S::armin.binsteiner@concedro.com::1a959e1a-833a-47f8-a79c-7b0c92960ec6" providerId="AD" clId="Web-{F2EE1CA0-2180-4722-B473-BC9FFF793793}" dt="2020-06-18T06:50:45.778" v="589"/>
          <ac:spMkLst>
            <pc:docMk/>
            <pc:sldMk cId="3281606617" sldId="474"/>
            <ac:spMk id="48" creationId="{6338987F-C2D3-BC4F-AAE0-B83B4A8AF5D7}"/>
          </ac:spMkLst>
        </pc:spChg>
        <pc:grpChg chg="del">
          <ac:chgData name="Armin Binsteiner" userId="S::armin.binsteiner@concedro.com::1a959e1a-833a-47f8-a79c-7b0c92960ec6" providerId="AD" clId="Web-{F2EE1CA0-2180-4722-B473-BC9FFF793793}" dt="2020-06-18T06:51:20.653" v="590"/>
          <ac:grpSpMkLst>
            <pc:docMk/>
            <pc:sldMk cId="3281606617" sldId="474"/>
            <ac:grpSpMk id="2" creationId="{C10D6BFF-A3C0-D14C-830C-6616CB32478F}"/>
          </ac:grpSpMkLst>
        </pc:grpChg>
        <pc:picChg chg="add">
          <ac:chgData name="Armin Binsteiner" userId="S::armin.binsteiner@concedro.com::1a959e1a-833a-47f8-a79c-7b0c92960ec6" providerId="AD" clId="Web-{F2EE1CA0-2180-4722-B473-BC9FFF793793}" dt="2020-06-18T06:51:22.372" v="592"/>
          <ac:picMkLst>
            <pc:docMk/>
            <pc:sldMk cId="3281606617" sldId="474"/>
            <ac:picMk id="4" creationId="{C5199DFC-C2F9-440D-80F6-B546D3AB8DEE}"/>
          </ac:picMkLst>
        </pc:picChg>
      </pc:sldChg>
      <pc:sldChg chg="addSp delSp modSp add replId">
        <pc:chgData name="Armin Binsteiner" userId="S::armin.binsteiner@concedro.com::1a959e1a-833a-47f8-a79c-7b0c92960ec6" providerId="AD" clId="Web-{F2EE1CA0-2180-4722-B473-BC9FFF793793}" dt="2020-06-18T07:08:14.236" v="1144" actId="20577"/>
        <pc:sldMkLst>
          <pc:docMk/>
          <pc:sldMk cId="593858410" sldId="475"/>
        </pc:sldMkLst>
        <pc:spChg chg="add del mod">
          <ac:chgData name="Armin Binsteiner" userId="S::armin.binsteiner@concedro.com::1a959e1a-833a-47f8-a79c-7b0c92960ec6" providerId="AD" clId="Web-{F2EE1CA0-2180-4722-B473-BC9FFF793793}" dt="2020-06-18T06:59:56.171" v="919"/>
          <ac:spMkLst>
            <pc:docMk/>
            <pc:sldMk cId="593858410" sldId="475"/>
            <ac:spMk id="2" creationId="{E97067D2-E45B-4706-A7E2-32876A959B4E}"/>
          </ac:spMkLst>
        </pc:spChg>
        <pc:spChg chg="del mod">
          <ac:chgData name="Armin Binsteiner" userId="S::armin.binsteiner@concedro.com::1a959e1a-833a-47f8-a79c-7b0c92960ec6" providerId="AD" clId="Web-{F2EE1CA0-2180-4722-B473-BC9FFF793793}" dt="2020-06-18T07:04:48.751" v="1070"/>
          <ac:spMkLst>
            <pc:docMk/>
            <pc:sldMk cId="593858410" sldId="475"/>
            <ac:spMk id="3" creationId="{7AAE4CAF-26D5-44BC-9858-B382D8962D0F}"/>
          </ac:spMkLst>
        </pc:spChg>
        <pc:spChg chg="add del mod">
          <ac:chgData name="Armin Binsteiner" userId="S::armin.binsteiner@concedro.com::1a959e1a-833a-47f8-a79c-7b0c92960ec6" providerId="AD" clId="Web-{F2EE1CA0-2180-4722-B473-BC9FFF793793}" dt="2020-06-18T07:01:09.297" v="943"/>
          <ac:spMkLst>
            <pc:docMk/>
            <pc:sldMk cId="593858410" sldId="475"/>
            <ac:spMk id="5" creationId="{10AF4073-E6C8-46AE-88D0-F15F98CC9648}"/>
          </ac:spMkLst>
        </pc:spChg>
        <pc:spChg chg="add del mod">
          <ac:chgData name="Armin Binsteiner" userId="S::armin.binsteiner@concedro.com::1a959e1a-833a-47f8-a79c-7b0c92960ec6" providerId="AD" clId="Web-{F2EE1CA0-2180-4722-B473-BC9FFF793793}" dt="2020-06-18T07:01:01.250" v="941"/>
          <ac:spMkLst>
            <pc:docMk/>
            <pc:sldMk cId="593858410" sldId="475"/>
            <ac:spMk id="9" creationId="{E5E26508-51A0-4D92-B4F2-D1F96F730261}"/>
          </ac:spMkLst>
        </pc:spChg>
        <pc:spChg chg="add mod">
          <ac:chgData name="Armin Binsteiner" userId="S::armin.binsteiner@concedro.com::1a959e1a-833a-47f8-a79c-7b0c92960ec6" providerId="AD" clId="Web-{F2EE1CA0-2180-4722-B473-BC9FFF793793}" dt="2020-06-18T07:01:52.797" v="965" actId="14100"/>
          <ac:spMkLst>
            <pc:docMk/>
            <pc:sldMk cId="593858410" sldId="475"/>
            <ac:spMk id="11" creationId="{9AE20FE3-A98B-47A0-9FB5-88C5695B515A}"/>
          </ac:spMkLst>
        </pc:spChg>
        <pc:spChg chg="add mod">
          <ac:chgData name="Armin Binsteiner" userId="S::armin.binsteiner@concedro.com::1a959e1a-833a-47f8-a79c-7b0c92960ec6" providerId="AD" clId="Web-{F2EE1CA0-2180-4722-B473-BC9FFF793793}" dt="2020-06-18T07:08:14.236" v="1144" actId="20577"/>
          <ac:spMkLst>
            <pc:docMk/>
            <pc:sldMk cId="593858410" sldId="475"/>
            <ac:spMk id="12" creationId="{171A8D6F-3EB8-43C4-A273-210F3A5A5030}"/>
          </ac:spMkLst>
        </pc:spChg>
        <pc:spChg chg="add mod">
          <ac:chgData name="Armin Binsteiner" userId="S::armin.binsteiner@concedro.com::1a959e1a-833a-47f8-a79c-7b0c92960ec6" providerId="AD" clId="Web-{F2EE1CA0-2180-4722-B473-BC9FFF793793}" dt="2020-06-18T07:02:14.484" v="973" actId="20577"/>
          <ac:spMkLst>
            <pc:docMk/>
            <pc:sldMk cId="593858410" sldId="475"/>
            <ac:spMk id="15" creationId="{CD5C008A-DA90-477E-BFF9-34F385B16DA0}"/>
          </ac:spMkLst>
        </pc:spChg>
        <pc:spChg chg="add mod">
          <ac:chgData name="Armin Binsteiner" userId="S::armin.binsteiner@concedro.com::1a959e1a-833a-47f8-a79c-7b0c92960ec6" providerId="AD" clId="Web-{F2EE1CA0-2180-4722-B473-BC9FFF793793}" dt="2020-06-18T07:02:56.031" v="995" actId="20577"/>
          <ac:spMkLst>
            <pc:docMk/>
            <pc:sldMk cId="593858410" sldId="475"/>
            <ac:spMk id="16" creationId="{96FCA48F-FB09-4A59-B8C6-0507EB00FA8F}"/>
          </ac:spMkLst>
        </pc:spChg>
        <pc:spChg chg="add mod">
          <ac:chgData name="Armin Binsteiner" userId="S::armin.binsteiner@concedro.com::1a959e1a-833a-47f8-a79c-7b0c92960ec6" providerId="AD" clId="Web-{F2EE1CA0-2180-4722-B473-BC9FFF793793}" dt="2020-06-18T07:03:11.094" v="1006" actId="20577"/>
          <ac:spMkLst>
            <pc:docMk/>
            <pc:sldMk cId="593858410" sldId="475"/>
            <ac:spMk id="17" creationId="{A81AC762-F8A5-4E02-951D-3BB79621CC52}"/>
          </ac:spMkLst>
        </pc:spChg>
        <pc:spChg chg="add del">
          <ac:chgData name="Armin Binsteiner" userId="S::armin.binsteiner@concedro.com::1a959e1a-833a-47f8-a79c-7b0c92960ec6" providerId="AD" clId="Web-{F2EE1CA0-2180-4722-B473-BC9FFF793793}" dt="2020-06-18T07:03:28.891" v="1010"/>
          <ac:spMkLst>
            <pc:docMk/>
            <pc:sldMk cId="593858410" sldId="475"/>
            <ac:spMk id="18" creationId="{14D059F7-072C-4DB5-8C2A-1AC31F255492}"/>
          </ac:spMkLst>
        </pc:spChg>
        <pc:spChg chg="mod">
          <ac:chgData name="Armin Binsteiner" userId="S::armin.binsteiner@concedro.com::1a959e1a-833a-47f8-a79c-7b0c92960ec6" providerId="AD" clId="Web-{F2EE1CA0-2180-4722-B473-BC9FFF793793}" dt="2020-06-18T06:59:48.280" v="914" actId="20577"/>
          <ac:spMkLst>
            <pc:docMk/>
            <pc:sldMk cId="593858410" sldId="475"/>
            <ac:spMk id="47" creationId="{E518E5FC-63AE-E140-9C82-1877127D6CA9}"/>
          </ac:spMkLst>
        </pc:spChg>
        <pc:picChg chg="add del mod">
          <ac:chgData name="Armin Binsteiner" userId="S::armin.binsteiner@concedro.com::1a959e1a-833a-47f8-a79c-7b0c92960ec6" providerId="AD" clId="Web-{F2EE1CA0-2180-4722-B473-BC9FFF793793}" dt="2020-06-18T07:00:12.062" v="924"/>
          <ac:picMkLst>
            <pc:docMk/>
            <pc:sldMk cId="593858410" sldId="475"/>
            <ac:picMk id="6" creationId="{1ABC9338-C07E-4E7B-BDF1-AC9BB1601171}"/>
          </ac:picMkLst>
        </pc:picChg>
        <pc:cxnChg chg="mod">
          <ac:chgData name="Armin Binsteiner" userId="S::armin.binsteiner@concedro.com::1a959e1a-833a-47f8-a79c-7b0c92960ec6" providerId="AD" clId="Web-{F2EE1CA0-2180-4722-B473-BC9FFF793793}" dt="2020-06-18T07:03:25.813" v="1009" actId="1076"/>
          <ac:cxnSpMkLst>
            <pc:docMk/>
            <pc:sldMk cId="593858410" sldId="475"/>
            <ac:cxnSpMk id="51" creationId="{83CEBEAC-079E-3349-B4FC-7AECB39933D0}"/>
          </ac:cxnSpMkLst>
        </pc:cxnChg>
      </pc:sldChg>
    </pc:docChg>
  </pc:docChgLst>
  <pc:docChgLst>
    <pc:chgData name="Armin Binsteiner" userId="S::armin.binsteiner@concedro.com::1a959e1a-833a-47f8-a79c-7b0c92960ec6" providerId="AD" clId="Web-{F9AC7818-2A58-4A9F-9096-EC98B369A1E1}"/>
    <pc:docChg chg="addSld modSld sldOrd modSection">
      <pc:chgData name="Armin Binsteiner" userId="S::armin.binsteiner@concedro.com::1a959e1a-833a-47f8-a79c-7b0c92960ec6" providerId="AD" clId="Web-{F9AC7818-2A58-4A9F-9096-EC98B369A1E1}" dt="2020-06-17T09:50:20.035" v="268" actId="20577"/>
      <pc:docMkLst>
        <pc:docMk/>
      </pc:docMkLst>
      <pc:sldChg chg="modSp ord">
        <pc:chgData name="Armin Binsteiner" userId="S::armin.binsteiner@concedro.com::1a959e1a-833a-47f8-a79c-7b0c92960ec6" providerId="AD" clId="Web-{F9AC7818-2A58-4A9F-9096-EC98B369A1E1}" dt="2020-06-17T09:47:30.923" v="247"/>
        <pc:sldMkLst>
          <pc:docMk/>
          <pc:sldMk cId="3640289741" sldId="460"/>
        </pc:sldMkLst>
        <pc:graphicFrameChg chg="mod modGraphic">
          <ac:chgData name="Armin Binsteiner" userId="S::armin.binsteiner@concedro.com::1a959e1a-833a-47f8-a79c-7b0c92960ec6" providerId="AD" clId="Web-{F9AC7818-2A58-4A9F-9096-EC98B369A1E1}" dt="2020-06-17T09:24:23.029" v="184"/>
          <ac:graphicFrameMkLst>
            <pc:docMk/>
            <pc:sldMk cId="3640289741" sldId="460"/>
            <ac:graphicFrameMk id="3" creationId="{E8247DFB-47DD-B245-BEBB-36CE35CDD155}"/>
          </ac:graphicFrameMkLst>
        </pc:graphicFrameChg>
      </pc:sldChg>
      <pc:sldChg chg="modSp mod ord modShow">
        <pc:chgData name="Armin Binsteiner" userId="S::armin.binsteiner@concedro.com::1a959e1a-833a-47f8-a79c-7b0c92960ec6" providerId="AD" clId="Web-{F9AC7818-2A58-4A9F-9096-EC98B369A1E1}" dt="2020-06-17T09:48:31.111" v="254" actId="20577"/>
        <pc:sldMkLst>
          <pc:docMk/>
          <pc:sldMk cId="2592435518" sldId="462"/>
        </pc:sldMkLst>
        <pc:spChg chg="mod">
          <ac:chgData name="Armin Binsteiner" userId="S::armin.binsteiner@concedro.com::1a959e1a-833a-47f8-a79c-7b0c92960ec6" providerId="AD" clId="Web-{F9AC7818-2A58-4A9F-9096-EC98B369A1E1}" dt="2020-06-17T09:48:31.111" v="254" actId="20577"/>
          <ac:spMkLst>
            <pc:docMk/>
            <pc:sldMk cId="2592435518" sldId="462"/>
            <ac:spMk id="9" creationId="{85F21EFC-90EB-A948-BAA4-09C046604F25}"/>
          </ac:spMkLst>
        </pc:spChg>
      </pc:sldChg>
      <pc:sldChg chg="modSp">
        <pc:chgData name="Armin Binsteiner" userId="S::armin.binsteiner@concedro.com::1a959e1a-833a-47f8-a79c-7b0c92960ec6" providerId="AD" clId="Web-{F9AC7818-2A58-4A9F-9096-EC98B369A1E1}" dt="2020-06-17T09:50:20.035" v="267" actId="20577"/>
        <pc:sldMkLst>
          <pc:docMk/>
          <pc:sldMk cId="4028370489" sldId="463"/>
        </pc:sldMkLst>
        <pc:spChg chg="mod">
          <ac:chgData name="Armin Binsteiner" userId="S::armin.binsteiner@concedro.com::1a959e1a-833a-47f8-a79c-7b0c92960ec6" providerId="AD" clId="Web-{F9AC7818-2A58-4A9F-9096-EC98B369A1E1}" dt="2020-06-17T09:50:20.035" v="267" actId="20577"/>
          <ac:spMkLst>
            <pc:docMk/>
            <pc:sldMk cId="4028370489" sldId="463"/>
            <ac:spMk id="9" creationId="{85F21EFC-90EB-A948-BAA4-09C046604F25}"/>
          </ac:spMkLst>
        </pc:spChg>
      </pc:sldChg>
      <pc:sldChg chg="modSp">
        <pc:chgData name="Armin Binsteiner" userId="S::armin.binsteiner@concedro.com::1a959e1a-833a-47f8-a79c-7b0c92960ec6" providerId="AD" clId="Web-{F9AC7818-2A58-4A9F-9096-EC98B369A1E1}" dt="2020-06-17T09:22:50.231" v="172" actId="14100"/>
        <pc:sldMkLst>
          <pc:docMk/>
          <pc:sldMk cId="320186869" sldId="465"/>
        </pc:sldMkLst>
        <pc:spChg chg="mod">
          <ac:chgData name="Armin Binsteiner" userId="S::armin.binsteiner@concedro.com::1a959e1a-833a-47f8-a79c-7b0c92960ec6" providerId="AD" clId="Web-{F9AC7818-2A58-4A9F-9096-EC98B369A1E1}" dt="2020-06-17T09:22:50.231" v="172" actId="14100"/>
          <ac:spMkLst>
            <pc:docMk/>
            <pc:sldMk cId="320186869" sldId="465"/>
            <ac:spMk id="16" creationId="{71C266C4-1CDE-F441-8E7D-FB57497A17EA}"/>
          </ac:spMkLst>
        </pc:spChg>
        <pc:cxnChg chg="mod">
          <ac:chgData name="Armin Binsteiner" userId="S::armin.binsteiner@concedro.com::1a959e1a-833a-47f8-a79c-7b0c92960ec6" providerId="AD" clId="Web-{F9AC7818-2A58-4A9F-9096-EC98B369A1E1}" dt="2020-06-17T09:17:55.727" v="46" actId="1076"/>
          <ac:cxnSpMkLst>
            <pc:docMk/>
            <pc:sldMk cId="320186869" sldId="465"/>
            <ac:cxnSpMk id="46" creationId="{3234BC20-446B-0A47-9141-4888946D53CA}"/>
          </ac:cxnSpMkLst>
        </pc:cxnChg>
      </pc:sldChg>
      <pc:sldChg chg="addSp delSp modSp add replId">
        <pc:chgData name="Armin Binsteiner" userId="S::armin.binsteiner@concedro.com::1a959e1a-833a-47f8-a79c-7b0c92960ec6" providerId="AD" clId="Web-{F9AC7818-2A58-4A9F-9096-EC98B369A1E1}" dt="2020-06-17T09:13:06.426" v="43" actId="20577"/>
        <pc:sldMkLst>
          <pc:docMk/>
          <pc:sldMk cId="1964345577" sldId="469"/>
        </pc:sldMkLst>
        <pc:spChg chg="add del mod">
          <ac:chgData name="Armin Binsteiner" userId="S::armin.binsteiner@concedro.com::1a959e1a-833a-47f8-a79c-7b0c92960ec6" providerId="AD" clId="Web-{F9AC7818-2A58-4A9F-9096-EC98B369A1E1}" dt="2020-06-17T09:12:22.004" v="13"/>
          <ac:spMkLst>
            <pc:docMk/>
            <pc:sldMk cId="1964345577" sldId="469"/>
            <ac:spMk id="4" creationId="{58F4F288-30E7-4DC5-9ABA-0F98417429D8}"/>
          </ac:spMkLst>
        </pc:spChg>
        <pc:spChg chg="del">
          <ac:chgData name="Armin Binsteiner" userId="S::armin.binsteiner@concedro.com::1a959e1a-833a-47f8-a79c-7b0c92960ec6" providerId="AD" clId="Web-{F9AC7818-2A58-4A9F-9096-EC98B369A1E1}" dt="2020-06-17T09:12:11.675" v="6"/>
          <ac:spMkLst>
            <pc:docMk/>
            <pc:sldMk cId="1964345577" sldId="469"/>
            <ac:spMk id="13" creationId="{ECACC953-D535-DA4C-9B9C-C82530F0665A}"/>
          </ac:spMkLst>
        </pc:spChg>
        <pc:spChg chg="del">
          <ac:chgData name="Armin Binsteiner" userId="S::armin.binsteiner@concedro.com::1a959e1a-833a-47f8-a79c-7b0c92960ec6" providerId="AD" clId="Web-{F9AC7818-2A58-4A9F-9096-EC98B369A1E1}" dt="2020-06-17T09:12:14.410" v="7"/>
          <ac:spMkLst>
            <pc:docMk/>
            <pc:sldMk cId="1964345577" sldId="469"/>
            <ac:spMk id="14" creationId="{41DF504C-AC1D-8643-8E9E-64F79CDADAB8}"/>
          </ac:spMkLst>
        </pc:spChg>
        <pc:spChg chg="del">
          <ac:chgData name="Armin Binsteiner" userId="S::armin.binsteiner@concedro.com::1a959e1a-833a-47f8-a79c-7b0c92960ec6" providerId="AD" clId="Web-{F9AC7818-2A58-4A9F-9096-EC98B369A1E1}" dt="2020-06-17T09:12:19.957" v="12"/>
          <ac:spMkLst>
            <pc:docMk/>
            <pc:sldMk cId="1964345577" sldId="469"/>
            <ac:spMk id="43" creationId="{7DCBEF67-62F2-CE4B-BD35-908729E2A2F3}"/>
          </ac:spMkLst>
        </pc:spChg>
        <pc:spChg chg="del">
          <ac:chgData name="Armin Binsteiner" userId="S::armin.binsteiner@concedro.com::1a959e1a-833a-47f8-a79c-7b0c92960ec6" providerId="AD" clId="Web-{F9AC7818-2A58-4A9F-9096-EC98B369A1E1}" dt="2020-06-17T09:12:23.863" v="14"/>
          <ac:spMkLst>
            <pc:docMk/>
            <pc:sldMk cId="1964345577" sldId="469"/>
            <ac:spMk id="46" creationId="{F0EC13A3-F356-CB42-936F-3FC53A9E63C3}"/>
          </ac:spMkLst>
        </pc:spChg>
        <pc:spChg chg="mod">
          <ac:chgData name="Armin Binsteiner" userId="S::armin.binsteiner@concedro.com::1a959e1a-833a-47f8-a79c-7b0c92960ec6" providerId="AD" clId="Web-{F9AC7818-2A58-4A9F-9096-EC98B369A1E1}" dt="2020-06-17T09:13:06.426" v="43" actId="20577"/>
          <ac:spMkLst>
            <pc:docMk/>
            <pc:sldMk cId="1964345577" sldId="469"/>
            <ac:spMk id="47" creationId="{E518E5FC-63AE-E140-9C82-1877127D6CA9}"/>
          </ac:spMkLst>
        </pc:spChg>
        <pc:spChg chg="mod">
          <ac:chgData name="Armin Binsteiner" userId="S::armin.binsteiner@concedro.com::1a959e1a-833a-47f8-a79c-7b0c92960ec6" providerId="AD" clId="Web-{F9AC7818-2A58-4A9F-9096-EC98B369A1E1}" dt="2020-06-17T09:12:47.504" v="28" actId="20577"/>
          <ac:spMkLst>
            <pc:docMk/>
            <pc:sldMk cId="1964345577" sldId="469"/>
            <ac:spMk id="48" creationId="{6338987F-C2D3-BC4F-AAE0-B83B4A8AF5D7}"/>
          </ac:spMkLst>
        </pc:spChg>
        <pc:spChg chg="del">
          <ac:chgData name="Armin Binsteiner" userId="S::armin.binsteiner@concedro.com::1a959e1a-833a-47f8-a79c-7b0c92960ec6" providerId="AD" clId="Web-{F9AC7818-2A58-4A9F-9096-EC98B369A1E1}" dt="2020-06-17T09:12:16.441" v="8"/>
          <ac:spMkLst>
            <pc:docMk/>
            <pc:sldMk cId="1964345577" sldId="469"/>
            <ac:spMk id="49" creationId="{67289CF0-5040-804B-A353-F69DC8C4298C}"/>
          </ac:spMkLst>
        </pc:spChg>
        <pc:spChg chg="del mod">
          <ac:chgData name="Armin Binsteiner" userId="S::armin.binsteiner@concedro.com::1a959e1a-833a-47f8-a79c-7b0c92960ec6" providerId="AD" clId="Web-{F9AC7818-2A58-4A9F-9096-EC98B369A1E1}" dt="2020-06-17T09:12:25.207" v="15"/>
          <ac:spMkLst>
            <pc:docMk/>
            <pc:sldMk cId="1964345577" sldId="469"/>
            <ac:spMk id="78" creationId="{015C4738-89CA-8340-A0EF-13E3B3DB7730}"/>
          </ac:spMkLst>
        </pc:spChg>
      </pc:sldChg>
      <pc:sldChg chg="add ord replId">
        <pc:chgData name="Armin Binsteiner" userId="S::armin.binsteiner@concedro.com::1a959e1a-833a-47f8-a79c-7b0c92960ec6" providerId="AD" clId="Web-{F9AC7818-2A58-4A9F-9096-EC98B369A1E1}" dt="2020-06-17T09:33:57.724" v="187"/>
        <pc:sldMkLst>
          <pc:docMk/>
          <pc:sldMk cId="377368017" sldId="470"/>
        </pc:sldMkLst>
      </pc:sldChg>
      <pc:sldChg chg="modSp">
        <pc:chgData name="Armin Binsteiner" userId="S::armin.binsteiner@concedro.com::1a959e1a-833a-47f8-a79c-7b0c92960ec6" providerId="AD" clId="Web-{F9AC7818-2A58-4A9F-9096-EC98B369A1E1}" dt="2020-06-17T09:38:46.963" v="241" actId="20577"/>
        <pc:sldMkLst>
          <pc:docMk/>
          <pc:sldMk cId="3975735024" sldId="471"/>
        </pc:sldMkLst>
        <pc:spChg chg="mod">
          <ac:chgData name="Armin Binsteiner" userId="S::armin.binsteiner@concedro.com::1a959e1a-833a-47f8-a79c-7b0c92960ec6" providerId="AD" clId="Web-{F9AC7818-2A58-4A9F-9096-EC98B369A1E1}" dt="2020-06-17T09:38:46.963" v="241" actId="20577"/>
          <ac:spMkLst>
            <pc:docMk/>
            <pc:sldMk cId="3975735024" sldId="471"/>
            <ac:spMk id="3" creationId="{78ED84D8-C768-9546-B309-A11C49A4439C}"/>
          </ac:spMkLst>
        </pc:spChg>
      </pc:sldChg>
      <pc:sldChg chg="add replId">
        <pc:chgData name="Armin Binsteiner" userId="S::armin.binsteiner@concedro.com::1a959e1a-833a-47f8-a79c-7b0c92960ec6" providerId="AD" clId="Web-{F9AC7818-2A58-4A9F-9096-EC98B369A1E1}" dt="2020-06-17T09:46:56.188" v="243"/>
        <pc:sldMkLst>
          <pc:docMk/>
          <pc:sldMk cId="2725943900" sldId="472"/>
        </pc:sldMkLst>
      </pc:sldChg>
    </pc:docChg>
  </pc:docChgLst>
  <pc:docChgLst>
    <pc:chgData name="Marco Schneider" userId="S::marco.schneider@concedro.com::ee467838-4e0e-4ae6-a917-5c6fb9779534" providerId="AD" clId="Web-{CE36B2BA-F4A5-496F-8EBC-8CCC46B9A99A}"/>
    <pc:docChg chg="modSld">
      <pc:chgData name="Marco Schneider" userId="S::marco.schneider@concedro.com::ee467838-4e0e-4ae6-a917-5c6fb9779534" providerId="AD" clId="Web-{CE36B2BA-F4A5-496F-8EBC-8CCC46B9A99A}" dt="2020-06-17T07:39:05.806" v="15"/>
      <pc:docMkLst>
        <pc:docMk/>
      </pc:docMkLst>
      <pc:sldChg chg="modSp addCm">
        <pc:chgData name="Marco Schneider" userId="S::marco.schneider@concedro.com::ee467838-4e0e-4ae6-a917-5c6fb9779534" providerId="AD" clId="Web-{CE36B2BA-F4A5-496F-8EBC-8CCC46B9A99A}" dt="2020-06-17T07:39:05.806" v="15"/>
        <pc:sldMkLst>
          <pc:docMk/>
          <pc:sldMk cId="4028370489" sldId="463"/>
        </pc:sldMkLst>
        <pc:spChg chg="mod">
          <ac:chgData name="Marco Schneider" userId="S::marco.schneider@concedro.com::ee467838-4e0e-4ae6-a917-5c6fb9779534" providerId="AD" clId="Web-{CE36B2BA-F4A5-496F-8EBC-8CCC46B9A99A}" dt="2020-06-17T07:37:56.899" v="13" actId="20577"/>
          <ac:spMkLst>
            <pc:docMk/>
            <pc:sldMk cId="4028370489" sldId="463"/>
            <ac:spMk id="9" creationId="{85F21EFC-90EB-A948-BAA4-09C046604F25}"/>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16T23:52:50.649" idx="3">
    <p:pos x="6555" y="2813"/>
    <p:text>Würde hier lieber einen Satz zu den strukturerten Daten und Digitale Sigatur schreiben, um den Bezug zu den Anforderungen von BNP herzustellen. Digitale Signatur ist aus meiner Sicht auch keine wirkliche Ausbaustufe sondern eine Anbindung an ein anderes System. Sollte man vielleicht etwas anders darstellen.
</p:text>
    <p:extLst>
      <p:ext uri="{C676402C-5697-4E1C-873F-D02D1690AC5C}">
        <p15:threadingInfo xmlns:p15="http://schemas.microsoft.com/office/powerpoint/2012/main" timeZoneBias="420"/>
      </p:ext>
    </p:extLst>
  </p:cm>
  <p:cm authorId="2" dt="2020-06-17T09:52:04.236" idx="1">
    <p:pos x="6555" y="2909"/>
    <p:text>Passt für mich [@Marco Schneider]</p:text>
    <p:extLst>
      <p:ext uri="{C676402C-5697-4E1C-873F-D02D1690AC5C}">
        <p15:threadingInfo xmlns:p15="http://schemas.microsoft.com/office/powerpoint/2012/main" timeZoneBias="-120">
          <p15:parentCm authorId="1" idx="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89FA-58A6-514B-B792-543511F3C2DF}" type="datetimeFigureOut">
              <a:rPr lang="de-DE" smtClean="0"/>
              <a:t>18.12.20</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F361C-B245-BD41-A8F5-FE3EC563F148}" type="slidenum">
              <a:rPr lang="de-DE" smtClean="0"/>
              <a:t>‹Nr.›</a:t>
            </a:fld>
            <a:endParaRPr lang="de-DE"/>
          </a:p>
        </p:txBody>
      </p:sp>
    </p:spTree>
    <p:extLst>
      <p:ext uri="{BB962C8B-B14F-4D97-AF65-F5344CB8AC3E}">
        <p14:creationId xmlns:p14="http://schemas.microsoft.com/office/powerpoint/2010/main" val="39318198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1</a:t>
            </a:fld>
            <a:endParaRPr lang="de-DE"/>
          </a:p>
        </p:txBody>
      </p:sp>
    </p:spTree>
    <p:extLst>
      <p:ext uri="{BB962C8B-B14F-4D97-AF65-F5344CB8AC3E}">
        <p14:creationId xmlns:p14="http://schemas.microsoft.com/office/powerpoint/2010/main" val="307614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11</a:t>
            </a:fld>
            <a:endParaRPr lang="de-DE"/>
          </a:p>
        </p:txBody>
      </p:sp>
    </p:spTree>
    <p:extLst>
      <p:ext uri="{BB962C8B-B14F-4D97-AF65-F5344CB8AC3E}">
        <p14:creationId xmlns:p14="http://schemas.microsoft.com/office/powerpoint/2010/main" val="391370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12</a:t>
            </a:fld>
            <a:endParaRPr lang="de-DE"/>
          </a:p>
        </p:txBody>
      </p:sp>
    </p:spTree>
    <p:extLst>
      <p:ext uri="{BB962C8B-B14F-4D97-AF65-F5344CB8AC3E}">
        <p14:creationId xmlns:p14="http://schemas.microsoft.com/office/powerpoint/2010/main" val="3924813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Tonspur: Bei der Präsentation ist der Hinweis auf die Gründung einer NewCo zu geben. Carsten und Jörg werden als geschäftsführende Gesellschafter diese NewCo führen.</a:t>
            </a:r>
          </a:p>
        </p:txBody>
      </p:sp>
      <p:sp>
        <p:nvSpPr>
          <p:cNvPr id="4" name="Foliennummernplatzhalter 3"/>
          <p:cNvSpPr>
            <a:spLocks noGrp="1"/>
          </p:cNvSpPr>
          <p:nvPr>
            <p:ph type="sldNum" sz="quarter" idx="5"/>
          </p:nvPr>
        </p:nvSpPr>
        <p:spPr/>
        <p:txBody>
          <a:bodyPr/>
          <a:lstStyle/>
          <a:p>
            <a:fld id="{FD0F361C-B245-BD41-A8F5-FE3EC563F148}" type="slidenum">
              <a:rPr lang="de-DE" smtClean="0"/>
              <a:t>13</a:t>
            </a:fld>
            <a:endParaRPr lang="de-DE"/>
          </a:p>
        </p:txBody>
      </p:sp>
    </p:spTree>
    <p:extLst>
      <p:ext uri="{BB962C8B-B14F-4D97-AF65-F5344CB8AC3E}">
        <p14:creationId xmlns:p14="http://schemas.microsoft.com/office/powerpoint/2010/main" val="214613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a:t>Tonspur: Bei der Präsentation ist der Hinweis auf die Gründung einer NewCo zu geben. Carsten und Jörg werden als geschäftsführende Gesellschafter diese NewCo führen.</a:t>
            </a:r>
          </a:p>
        </p:txBody>
      </p:sp>
      <p:sp>
        <p:nvSpPr>
          <p:cNvPr id="4" name="Foliennummernplatzhalter 3"/>
          <p:cNvSpPr>
            <a:spLocks noGrp="1"/>
          </p:cNvSpPr>
          <p:nvPr>
            <p:ph type="sldNum" sz="quarter" idx="5"/>
          </p:nvPr>
        </p:nvSpPr>
        <p:spPr/>
        <p:txBody>
          <a:bodyPr/>
          <a:lstStyle/>
          <a:p>
            <a:fld id="{FD0F361C-B245-BD41-A8F5-FE3EC563F148}" type="slidenum">
              <a:rPr lang="de-DE" smtClean="0"/>
              <a:t>14</a:t>
            </a:fld>
            <a:endParaRPr lang="de-DE"/>
          </a:p>
        </p:txBody>
      </p:sp>
    </p:spTree>
    <p:extLst>
      <p:ext uri="{BB962C8B-B14F-4D97-AF65-F5344CB8AC3E}">
        <p14:creationId xmlns:p14="http://schemas.microsoft.com/office/powerpoint/2010/main" val="69932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15</a:t>
            </a:fld>
            <a:endParaRPr lang="de-DE"/>
          </a:p>
        </p:txBody>
      </p:sp>
    </p:spTree>
    <p:extLst>
      <p:ext uri="{BB962C8B-B14F-4D97-AF65-F5344CB8AC3E}">
        <p14:creationId xmlns:p14="http://schemas.microsoft.com/office/powerpoint/2010/main" val="406641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a:t>Erläuterung zur Folie</a:t>
            </a:r>
          </a:p>
          <a:p>
            <a:r>
              <a:rPr lang="de-DE"/>
              <a:t>Auf den Märkten / Industrien werden die zukünftigen Anforderungen an die Dokumentenerstellung /-verarbeitung durch </a:t>
            </a:r>
          </a:p>
          <a:p>
            <a:r>
              <a:rPr lang="de-DE"/>
              <a:t>die bestehenden Treiber bestimmt oder abgeleitet:   </a:t>
            </a:r>
          </a:p>
          <a:p>
            <a:pPr marL="171450" indent="-171450">
              <a:buFontTx/>
              <a:buChar char="-"/>
            </a:pPr>
            <a:r>
              <a:rPr lang="de-DE"/>
              <a:t>links: Aktuelle Treiber auf den Märkten / Industrien</a:t>
            </a:r>
          </a:p>
          <a:p>
            <a:pPr marL="171450" indent="-171450">
              <a:buFontTx/>
              <a:buChar char="-"/>
            </a:pPr>
            <a:r>
              <a:rPr lang="de-DE"/>
              <a:t>Rechts: Anforderungen an einer </a:t>
            </a:r>
            <a:r>
              <a:rPr lang="de-DE" err="1"/>
              <a:t>state</a:t>
            </a:r>
            <a:r>
              <a:rPr lang="de-DE"/>
              <a:t>-of-</a:t>
            </a:r>
            <a:r>
              <a:rPr lang="de-DE" err="1"/>
              <a:t>the</a:t>
            </a:r>
            <a:r>
              <a:rPr lang="de-DE"/>
              <a:t>-art Dokumentenerstellung und –</a:t>
            </a:r>
            <a:r>
              <a:rPr lang="de-DE" err="1"/>
              <a:t>verarbeitung</a:t>
            </a:r>
            <a:endParaRPr lang="de-DE"/>
          </a:p>
          <a:p>
            <a:pPr marL="0" indent="0">
              <a:buFontTx/>
              <a:buNone/>
            </a:pPr>
            <a:endParaRPr lang="de-DE"/>
          </a:p>
          <a:p>
            <a:pPr marL="0" indent="0">
              <a:buFontTx/>
              <a:buNone/>
            </a:pPr>
            <a:r>
              <a:rPr lang="de-DE"/>
              <a:t>Dem gegenüber steht (unten) die gegenwärtige typische Situation in den Unternehmen , die sich </a:t>
            </a:r>
          </a:p>
          <a:p>
            <a:pPr marL="0" indent="0">
              <a:buFontTx/>
              <a:buNone/>
            </a:pPr>
            <a:r>
              <a:rPr lang="de-DE"/>
              <a:t>Nach FUNKTIONEN, PROZESSEN, DATEN und TECHNOLOGIEN unterscheiden lassen.   </a:t>
            </a:r>
          </a:p>
          <a:p>
            <a:pPr marL="171450" indent="-171450">
              <a:buFontTx/>
              <a:buChar char="-"/>
            </a:pPr>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2</a:t>
            </a:fld>
            <a:endParaRPr lang="de-DE"/>
          </a:p>
        </p:txBody>
      </p:sp>
    </p:spTree>
    <p:extLst>
      <p:ext uri="{BB962C8B-B14F-4D97-AF65-F5344CB8AC3E}">
        <p14:creationId xmlns:p14="http://schemas.microsoft.com/office/powerpoint/2010/main" val="166074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a:t>Erläuterung zur Folie</a:t>
            </a:r>
          </a:p>
          <a:p>
            <a:r>
              <a:rPr lang="de-DE"/>
              <a:t>Auf den Märkten / Industrien werden die zukünftigen Anforderungen an die Dokumentenerstellung /-verarbeitung durch </a:t>
            </a:r>
          </a:p>
          <a:p>
            <a:r>
              <a:rPr lang="de-DE"/>
              <a:t>die bestehenden Treiber bestimmt oder abgeleitet:   </a:t>
            </a:r>
          </a:p>
          <a:p>
            <a:pPr marL="171450" indent="-171450">
              <a:buFontTx/>
              <a:buChar char="-"/>
            </a:pPr>
            <a:r>
              <a:rPr lang="de-DE"/>
              <a:t>links: Aktuelle Treiber auf den Märkten / Industrien</a:t>
            </a:r>
          </a:p>
          <a:p>
            <a:pPr marL="171450" indent="-171450">
              <a:buFontTx/>
              <a:buChar char="-"/>
            </a:pPr>
            <a:r>
              <a:rPr lang="de-DE"/>
              <a:t>Rechts: Anforderungen an einer </a:t>
            </a:r>
            <a:r>
              <a:rPr lang="de-DE" err="1"/>
              <a:t>state</a:t>
            </a:r>
            <a:r>
              <a:rPr lang="de-DE"/>
              <a:t>-of-</a:t>
            </a:r>
            <a:r>
              <a:rPr lang="de-DE" err="1"/>
              <a:t>the</a:t>
            </a:r>
            <a:r>
              <a:rPr lang="de-DE"/>
              <a:t>-art Dokumentenerstellung und –</a:t>
            </a:r>
            <a:r>
              <a:rPr lang="de-DE" err="1"/>
              <a:t>verarbeitung</a:t>
            </a:r>
            <a:endParaRPr lang="de-DE"/>
          </a:p>
          <a:p>
            <a:pPr marL="0" indent="0">
              <a:buFontTx/>
              <a:buNone/>
            </a:pPr>
            <a:endParaRPr lang="de-DE"/>
          </a:p>
          <a:p>
            <a:pPr marL="0" indent="0">
              <a:buFontTx/>
              <a:buNone/>
            </a:pPr>
            <a:r>
              <a:rPr lang="de-DE"/>
              <a:t>Dem gegenüber steht (unten) die gegenwärtige typische Situation in den Unternehmen , die sich </a:t>
            </a:r>
          </a:p>
          <a:p>
            <a:pPr marL="0" indent="0">
              <a:buFontTx/>
              <a:buNone/>
            </a:pPr>
            <a:r>
              <a:rPr lang="de-DE"/>
              <a:t>Nach FUNKTIONEN, PROZESSEN, DATEN und TECHNOLOGIEN unterscheiden lassen.   </a:t>
            </a:r>
          </a:p>
          <a:p>
            <a:pPr marL="171450" indent="-171450">
              <a:buFontTx/>
              <a:buChar char="-"/>
            </a:pPr>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3</a:t>
            </a:fld>
            <a:endParaRPr lang="de-DE"/>
          </a:p>
        </p:txBody>
      </p:sp>
    </p:spTree>
    <p:extLst>
      <p:ext uri="{BB962C8B-B14F-4D97-AF65-F5344CB8AC3E}">
        <p14:creationId xmlns:p14="http://schemas.microsoft.com/office/powerpoint/2010/main" val="391732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4</a:t>
            </a:fld>
            <a:endParaRPr lang="de-DE"/>
          </a:p>
        </p:txBody>
      </p:sp>
    </p:spTree>
    <p:extLst>
      <p:ext uri="{BB962C8B-B14F-4D97-AF65-F5344CB8AC3E}">
        <p14:creationId xmlns:p14="http://schemas.microsoft.com/office/powerpoint/2010/main" val="135538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6</a:t>
            </a:fld>
            <a:endParaRPr lang="de-DE"/>
          </a:p>
        </p:txBody>
      </p:sp>
    </p:spTree>
    <p:extLst>
      <p:ext uri="{BB962C8B-B14F-4D97-AF65-F5344CB8AC3E}">
        <p14:creationId xmlns:p14="http://schemas.microsoft.com/office/powerpoint/2010/main" val="390227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7</a:t>
            </a:fld>
            <a:endParaRPr lang="de-DE"/>
          </a:p>
        </p:txBody>
      </p:sp>
    </p:spTree>
    <p:extLst>
      <p:ext uri="{BB962C8B-B14F-4D97-AF65-F5344CB8AC3E}">
        <p14:creationId xmlns:p14="http://schemas.microsoft.com/office/powerpoint/2010/main" val="291369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8</a:t>
            </a:fld>
            <a:endParaRPr lang="de-DE"/>
          </a:p>
        </p:txBody>
      </p:sp>
    </p:spTree>
    <p:extLst>
      <p:ext uri="{BB962C8B-B14F-4D97-AF65-F5344CB8AC3E}">
        <p14:creationId xmlns:p14="http://schemas.microsoft.com/office/powerpoint/2010/main" val="102739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9</a:t>
            </a:fld>
            <a:endParaRPr lang="de-DE"/>
          </a:p>
        </p:txBody>
      </p:sp>
    </p:spTree>
    <p:extLst>
      <p:ext uri="{BB962C8B-B14F-4D97-AF65-F5344CB8AC3E}">
        <p14:creationId xmlns:p14="http://schemas.microsoft.com/office/powerpoint/2010/main" val="233456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D0F361C-B245-BD41-A8F5-FE3EC563F148}" type="slidenum">
              <a:rPr lang="de-DE" smtClean="0"/>
              <a:t>10</a:t>
            </a:fld>
            <a:endParaRPr lang="de-DE"/>
          </a:p>
        </p:txBody>
      </p:sp>
    </p:spTree>
    <p:extLst>
      <p:ext uri="{BB962C8B-B14F-4D97-AF65-F5344CB8AC3E}">
        <p14:creationId xmlns:p14="http://schemas.microsoft.com/office/powerpoint/2010/main" val="89860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3B552E75-A0C7-7742-A1CF-1BF10381CD4C}" type="datetime1">
              <a:rPr lang="de-DE" smtClean="0"/>
              <a:t>18.12.20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279494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0B25CF7-DA07-B849-AEAA-65E2B4010E90}" type="datetime1">
              <a:rPr lang="de-DE" smtClean="0"/>
              <a:t>18.12.20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174572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Mastertitelformat bearbeiten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33A999B-12B8-5049-B9A2-1717453CBE82}" type="datetime1">
              <a:rPr lang="de-DE" smtClean="0"/>
              <a:t>18.12.20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112849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9F38134-8520-A645-891C-EC131C4E6D1B}" type="datetime1">
              <a:rPr lang="de-DE" smtClean="0"/>
              <a:t>18.12.20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199915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F08C6D61-A9CD-F94F-A047-A33314FC4AFA}" type="datetime1">
              <a:rPr lang="de-DE" smtClean="0"/>
              <a:t>18.12.20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407118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7DF789E-1AD9-834B-B5D7-30BE6F3E8505}" type="datetime1">
              <a:rPr lang="de-DE" smtClean="0"/>
              <a:t>18.12.20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352412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29476BB-D397-8F45-A4D9-6049271AFD2F}" type="datetime1">
              <a:rPr lang="de-DE" smtClean="0"/>
              <a:t>18.12.20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59925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189156D5-2CC3-E04A-9FED-5AA7ABC69250}" type="datetime1">
              <a:rPr lang="de-DE" smtClean="0"/>
              <a:t>18.12.20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104447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6320C50-EAB2-FC46-9492-ED68095ACA5E}" type="datetime1">
              <a:rPr lang="de-DE" smtClean="0"/>
              <a:t>18.12.20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380081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277F92C9-2BE0-1146-AD8E-99D41D949D3C}" type="datetime1">
              <a:rPr lang="de-DE" smtClean="0"/>
              <a:t>18.12.20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240980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7A3CB62A-2AA1-6D49-AAD8-CA4C429C152D}" type="datetime1">
              <a:rPr lang="de-DE" smtClean="0"/>
              <a:t>18.12.20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1015D4A-654B-8B43-AF5D-E8B9B4795EE8}" type="slidenum">
              <a:rPr lang="de-DE" smtClean="0"/>
              <a:t>‹Nr.›</a:t>
            </a:fld>
            <a:endParaRPr lang="de-DE"/>
          </a:p>
        </p:txBody>
      </p:sp>
    </p:spTree>
    <p:extLst>
      <p:ext uri="{BB962C8B-B14F-4D97-AF65-F5344CB8AC3E}">
        <p14:creationId xmlns:p14="http://schemas.microsoft.com/office/powerpoint/2010/main" val="275079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CA74D-7CE7-614F-A9A1-7EAEE25A2D92}" type="datetime1">
              <a:rPr lang="de-DE" smtClean="0"/>
              <a:t>18.12.20</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15D4A-654B-8B43-AF5D-E8B9B4795EE8}" type="slidenum">
              <a:rPr lang="de-DE" smtClean="0"/>
              <a:t>‹Nr.›</a:t>
            </a:fld>
            <a:endParaRPr lang="de-DE"/>
          </a:p>
        </p:txBody>
      </p:sp>
    </p:spTree>
    <p:extLst>
      <p:ext uri="{BB962C8B-B14F-4D97-AF65-F5344CB8AC3E}">
        <p14:creationId xmlns:p14="http://schemas.microsoft.com/office/powerpoint/2010/main" val="1601542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25.png"/><Relationship Id="rId3" Type="http://schemas.openxmlformats.org/officeDocument/2006/relationships/tags" Target="../tags/tag24.xml"/><Relationship Id="rId21" Type="http://schemas.openxmlformats.org/officeDocument/2006/relationships/image" Target="../media/image27.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notesSlide" Target="../notesSlides/notesSlide13.xml"/><Relationship Id="rId2" Type="http://schemas.openxmlformats.org/officeDocument/2006/relationships/tags" Target="../tags/tag23.xml"/><Relationship Id="rId16" Type="http://schemas.openxmlformats.org/officeDocument/2006/relationships/slideLayout" Target="../slideLayouts/slideLayout2.xml"/><Relationship Id="rId20" Type="http://schemas.microsoft.com/office/2007/relationships/hdphoto" Target="../media/hdphoto1.wdp"/><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29.tiff"/><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image" Target="../media/image28.png"/><Relationship Id="rId10" Type="http://schemas.openxmlformats.org/officeDocument/2006/relationships/tags" Target="../tags/tag31.xml"/><Relationship Id="rId19"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9.svg"/><Relationship Id="rId2" Type="http://schemas.openxmlformats.org/officeDocument/2006/relationships/tags" Target="../tags/tag10.xml"/><Relationship Id="rId16" Type="http://schemas.openxmlformats.org/officeDocument/2006/relationships/image" Target="../media/image13.sv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pn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tags" Target="../tags/tag12.xml"/><Relationship Id="rId9" Type="http://schemas.openxmlformats.org/officeDocument/2006/relationships/notesSlide" Target="../notesSlides/notesSlide4.xml"/><Relationship Id="rId1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notesSlide" Target="../notesSlides/notesSlide5.xml"/><Relationship Id="rId10" Type="http://schemas.openxmlformats.org/officeDocument/2006/relationships/image" Target="../media/image11.svg"/><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6A16CC0C-16CB-7B44-BFB7-7DFE19D438FD}"/>
              </a:ext>
            </a:extLst>
          </p:cNvPr>
          <p:cNvPicPr>
            <a:picLocks noChangeAspect="1"/>
          </p:cNvPicPr>
          <p:nvPr/>
        </p:nvPicPr>
        <p:blipFill>
          <a:blip r:embed="rId3"/>
          <a:stretch>
            <a:fillRect/>
          </a:stretch>
        </p:blipFill>
        <p:spPr>
          <a:xfrm>
            <a:off x="0" y="1124744"/>
            <a:ext cx="12192000" cy="5733257"/>
          </a:xfrm>
          <a:prstGeom prst="rect">
            <a:avLst/>
          </a:prstGeom>
        </p:spPr>
      </p:pic>
      <p:sp>
        <p:nvSpPr>
          <p:cNvPr id="15" name="Textfeld 14">
            <a:extLst>
              <a:ext uri="{FF2B5EF4-FFF2-40B4-BE49-F238E27FC236}">
                <a16:creationId xmlns:a16="http://schemas.microsoft.com/office/drawing/2014/main" id="{2CB01613-C309-6746-9CBF-DF3EE2669651}"/>
              </a:ext>
            </a:extLst>
          </p:cNvPr>
          <p:cNvSpPr txBox="1"/>
          <p:nvPr/>
        </p:nvSpPr>
        <p:spPr>
          <a:xfrm>
            <a:off x="1127448" y="5716675"/>
            <a:ext cx="5472608" cy="646331"/>
          </a:xfrm>
          <a:prstGeom prst="rect">
            <a:avLst/>
          </a:prstGeom>
          <a:noFill/>
        </p:spPr>
        <p:txBody>
          <a:bodyPr wrap="square" rtlCol="0">
            <a:spAutoFit/>
          </a:bodyPr>
          <a:lstStyle/>
          <a:p>
            <a:r>
              <a:rPr lang="de-DE" spc="50">
                <a:latin typeface="ConduitITCStd Light" panose="02000506040000020004" pitchFamily="2" charset="0"/>
              </a:rPr>
              <a:t>Die professionelle Lösung zur Erstellung, Verwaltung </a:t>
            </a:r>
            <a:br>
              <a:rPr lang="de-DE" spc="50">
                <a:latin typeface="ConduitITCStd Light" panose="02000506040000020004" pitchFamily="2" charset="0"/>
              </a:rPr>
            </a:br>
            <a:r>
              <a:rPr lang="de-DE" spc="50">
                <a:latin typeface="ConduitITCStd Light" panose="02000506040000020004" pitchFamily="2" charset="0"/>
              </a:rPr>
              <a:t>und Distribution Ihrer Dokumente</a:t>
            </a:r>
          </a:p>
        </p:txBody>
      </p:sp>
      <p:pic>
        <p:nvPicPr>
          <p:cNvPr id="18" name="Grafik 17">
            <a:extLst>
              <a:ext uri="{FF2B5EF4-FFF2-40B4-BE49-F238E27FC236}">
                <a16:creationId xmlns:a16="http://schemas.microsoft.com/office/drawing/2014/main" id="{5ABBCC2D-2B2E-F043-8337-430F74B9A4A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108333" y="469574"/>
            <a:ext cx="2388267" cy="432048"/>
          </a:xfrm>
          <a:prstGeom prst="rect">
            <a:avLst/>
          </a:prstGeom>
        </p:spPr>
      </p:pic>
      <p:sp>
        <p:nvSpPr>
          <p:cNvPr id="2" name="Textfeld 1">
            <a:extLst>
              <a:ext uri="{FF2B5EF4-FFF2-40B4-BE49-F238E27FC236}">
                <a16:creationId xmlns:a16="http://schemas.microsoft.com/office/drawing/2014/main" id="{1964E31F-7968-574F-909D-FF64705213F0}"/>
              </a:ext>
            </a:extLst>
          </p:cNvPr>
          <p:cNvSpPr txBox="1"/>
          <p:nvPr/>
        </p:nvSpPr>
        <p:spPr>
          <a:xfrm>
            <a:off x="1127448" y="2816706"/>
            <a:ext cx="6607899" cy="1323439"/>
          </a:xfrm>
          <a:prstGeom prst="rect">
            <a:avLst/>
          </a:prstGeom>
          <a:noFill/>
        </p:spPr>
        <p:txBody>
          <a:bodyPr wrap="none" rtlCol="0">
            <a:spAutoFit/>
          </a:bodyPr>
          <a:lstStyle/>
          <a:p>
            <a:r>
              <a:rPr lang="de-DE" sz="4000" spc="300">
                <a:latin typeface="ConduitITCStd" panose="02000606040000020004" pitchFamily="2" charset="0"/>
              </a:rPr>
              <a:t>Workshop Extrakt inkl.</a:t>
            </a:r>
          </a:p>
          <a:p>
            <a:r>
              <a:rPr lang="de-DE" sz="4000" spc="300">
                <a:latin typeface="ConduitITCStd" panose="02000606040000020004" pitchFamily="2" charset="0"/>
              </a:rPr>
              <a:t>Anforderung an Guideline</a:t>
            </a:r>
            <a:r>
              <a:rPr lang="de-DE" sz="4000" spc="300">
                <a:solidFill>
                  <a:srgbClr val="F5AA00"/>
                </a:solidFill>
                <a:latin typeface="ConduitITCStd" panose="02000606040000020004" pitchFamily="2" charset="0"/>
              </a:rPr>
              <a:t>Pro</a:t>
            </a:r>
          </a:p>
        </p:txBody>
      </p:sp>
      <p:sp>
        <p:nvSpPr>
          <p:cNvPr id="7" name="Textfeld 6">
            <a:extLst>
              <a:ext uri="{FF2B5EF4-FFF2-40B4-BE49-F238E27FC236}">
                <a16:creationId xmlns:a16="http://schemas.microsoft.com/office/drawing/2014/main" id="{81B6B1FE-5A44-4F43-B3BA-22F9EEB74897}"/>
              </a:ext>
            </a:extLst>
          </p:cNvPr>
          <p:cNvSpPr txBox="1"/>
          <p:nvPr/>
        </p:nvSpPr>
        <p:spPr>
          <a:xfrm>
            <a:off x="1471215" y="4725144"/>
            <a:ext cx="3797317" cy="338554"/>
          </a:xfrm>
          <a:prstGeom prst="rect">
            <a:avLst/>
          </a:prstGeom>
          <a:noFill/>
        </p:spPr>
        <p:txBody>
          <a:bodyPr wrap="square" rtlCol="0">
            <a:spAutoFit/>
          </a:bodyPr>
          <a:lstStyle/>
          <a:p>
            <a:r>
              <a:rPr lang="de-DE" sz="1600" spc="70">
                <a:latin typeface="ConduitITCStd Light"/>
              </a:rPr>
              <a:t>Digitalisierung im Dokumentenbereich</a:t>
            </a:r>
            <a:endParaRPr lang="de-DE" sz="1600" spc="50">
              <a:latin typeface="ConduitITCStd Light" panose="02000506040000020004" pitchFamily="2" charset="0"/>
            </a:endParaRPr>
          </a:p>
        </p:txBody>
      </p:sp>
      <p:pic>
        <p:nvPicPr>
          <p:cNvPr id="8" name="Grafik 7">
            <a:extLst>
              <a:ext uri="{FF2B5EF4-FFF2-40B4-BE49-F238E27FC236}">
                <a16:creationId xmlns:a16="http://schemas.microsoft.com/office/drawing/2014/main" id="{841D32A9-BDEE-9B4C-A9B5-1ADF8C8888F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290742" y="4789265"/>
            <a:ext cx="210312" cy="210312"/>
          </a:xfrm>
          <a:prstGeom prst="rect">
            <a:avLst/>
          </a:prstGeom>
        </p:spPr>
      </p:pic>
      <p:pic>
        <p:nvPicPr>
          <p:cNvPr id="3" name="Grafik 2">
            <a:extLst>
              <a:ext uri="{FF2B5EF4-FFF2-40B4-BE49-F238E27FC236}">
                <a16:creationId xmlns:a16="http://schemas.microsoft.com/office/drawing/2014/main" id="{C7847AA6-332D-DE4C-AAD4-E7FFD8BDE4B7}"/>
              </a:ext>
            </a:extLst>
          </p:cNvPr>
          <p:cNvPicPr>
            <a:picLocks noChangeAspect="1"/>
          </p:cNvPicPr>
          <p:nvPr/>
        </p:nvPicPr>
        <p:blipFill>
          <a:blip r:embed="rId6"/>
          <a:stretch>
            <a:fillRect/>
          </a:stretch>
        </p:blipFill>
        <p:spPr>
          <a:xfrm>
            <a:off x="248746" y="469574"/>
            <a:ext cx="2083991" cy="432047"/>
          </a:xfrm>
          <a:prstGeom prst="rect">
            <a:avLst/>
          </a:prstGeom>
        </p:spPr>
      </p:pic>
    </p:spTree>
    <p:extLst>
      <p:ext uri="{BB962C8B-B14F-4D97-AF65-F5344CB8AC3E}">
        <p14:creationId xmlns:p14="http://schemas.microsoft.com/office/powerpoint/2010/main" val="36758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10</a:t>
            </a:fld>
            <a:endParaRPr lang="de-DE"/>
          </a:p>
        </p:txBody>
      </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47" name="Rechteck 46">
            <a:extLst>
              <a:ext uri="{FF2B5EF4-FFF2-40B4-BE49-F238E27FC236}">
                <a16:creationId xmlns:a16="http://schemas.microsoft.com/office/drawing/2014/main" id="{E518E5FC-63AE-E140-9C82-1877127D6CA9}"/>
              </a:ext>
            </a:extLst>
          </p:cNvPr>
          <p:cNvSpPr/>
          <p:nvPr/>
        </p:nvSpPr>
        <p:spPr>
          <a:xfrm>
            <a:off x="659611" y="1769342"/>
            <a:ext cx="8607899" cy="3477875"/>
          </a:xfrm>
          <a:prstGeom prst="rect">
            <a:avLst/>
          </a:prstGeom>
        </p:spPr>
        <p:txBody>
          <a:bodyPr wrap="square" anchor="t">
            <a:spAutoFit/>
          </a:bodyPr>
          <a:lstStyle/>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Der Verantwortliche eines Dokuments/Textbausteins kann weiteren Personen ein Bearbeitungsrecht (temporär oder dauerhaft) erteilen</a:t>
            </a:r>
            <a:r>
              <a:rPr lang="de-DE" sz="1400" i="1" spc="70">
                <a:latin typeface="ConduitITCStd Light" panose="02000606040000020004" pitchFamily="2" charset="0"/>
              </a:rPr>
              <a:t> </a:t>
            </a:r>
            <a:r>
              <a:rPr lang="de-DE" sz="1400" i="1" spc="70">
                <a:latin typeface="ConduitITCStd Light" panose="02000606040000020004" pitchFamily="2" charset="0"/>
                <a:sym typeface="Wingdings" pitchFamily="2" charset="2"/>
              </a:rPr>
              <a:t>&lt;= </a:t>
            </a:r>
            <a:r>
              <a:rPr lang="de-DE" sz="1400" spc="70">
                <a:latin typeface="ConduitITCStd" panose="02000606040000020004" pitchFamily="2" charset="0"/>
              </a:rPr>
              <a:t>(</a:t>
            </a:r>
            <a:r>
              <a:rPr lang="de-DE" sz="1400" i="1" spc="70">
                <a:latin typeface="ConduitITCStd Light" panose="02000606040000020004" pitchFamily="2" charset="0"/>
              </a:rPr>
              <a:t>die Übertragung der Verantwortung für ein Dokument/einen Textbaustein ist bereits in der aktuellen Basisversion möglich)</a:t>
            </a:r>
            <a:r>
              <a:rPr lang="de-DE" sz="1400" spc="70">
                <a:latin typeface="ConduitITCStd" panose="02000606040000020004" pitchFamily="2" charset="0"/>
              </a:rPr>
              <a:t> </a:t>
            </a: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Vergleich von zwei unterschiedlichen Dokumenten mit </a:t>
            </a:r>
            <a:r>
              <a:rPr lang="de-DE" sz="1400" spc="70" err="1">
                <a:latin typeface="ConduitITCStd" panose="02000606040000020004" pitchFamily="2" charset="0"/>
              </a:rPr>
              <a:t>Diff</a:t>
            </a:r>
            <a:r>
              <a:rPr lang="de-DE" sz="1400" spc="70">
                <a:latin typeface="ConduitITCStd" panose="02000606040000020004" pitchFamily="2" charset="0"/>
              </a:rPr>
              <a:t>-Anzeige </a:t>
            </a:r>
            <a:r>
              <a:rPr lang="de-DE" sz="1400" i="1" spc="70">
                <a:latin typeface="ConduitITCStd Light" panose="02000606040000020004" pitchFamily="2" charset="0"/>
              </a:rPr>
              <a:t>&lt;= (In der Basisversion können Versionen des selben Dokuments miteinander verglichen werden)</a:t>
            </a:r>
            <a:endParaRPr lang="en-US" sz="1400" spc="70">
              <a:latin typeface="ConduitITCStd" panose="02000606040000020004" pitchFamily="2" charset="0"/>
              <a:ea typeface="+mn-lt"/>
              <a:cs typeface="+mn-lt"/>
            </a:endParaRP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Dokumenten Bündel durch Verlinkungen/Referenzen (Beispiel Rahmenvertrag inkl. Anlagen) erzeugen </a:t>
            </a:r>
            <a:r>
              <a:rPr lang="de-DE" sz="1400" i="1" spc="70">
                <a:latin typeface="ConduitITCStd Light" panose="02000606040000020004" pitchFamily="2" charset="0"/>
              </a:rPr>
              <a:t>&lt;= (In der Basisversion können Dokumente in „Mappen“ zusammengefasst werden)</a:t>
            </a:r>
            <a:endParaRPr lang="de-DE" sz="1400" i="1" spc="70">
              <a:latin typeface="ConduitITCStd Light" panose="02000606040000020004" pitchFamily="2" charset="0"/>
              <a:ea typeface="+mn-lt"/>
              <a:cs typeface="+mn-lt"/>
            </a:endParaRP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Verwendung strukturierter Daten innerhalb von Dokumenten und Bausteinen inkl. Import/Export der Daten aus/in externe Systeme</a:t>
            </a: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Aufbau einer Schnittstelle für den Export des finalen Dokumentes in ein DMS </a:t>
            </a:r>
            <a:r>
              <a:rPr lang="de-DE" sz="1400" i="1" spc="70">
                <a:latin typeface="ConduitITCStd Light" panose="02000606040000020004" pitchFamily="2" charset="0"/>
              </a:rPr>
              <a:t>&lt;= (wird im Rahmen eines Einführungsprojekts umgesetzt)</a:t>
            </a:r>
            <a:endParaRPr lang="de-DE">
              <a:latin typeface="ConduitITCStd" panose="02000606040000020004" pitchFamily="2" charset="0"/>
            </a:endParaRP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Anbindung eines Anbieters für digitale Signaturen z.B. </a:t>
            </a:r>
            <a:r>
              <a:rPr lang="de-DE" sz="1400" spc="70" err="1">
                <a:latin typeface="ConduitITCStd" panose="02000606040000020004" pitchFamily="2" charset="0"/>
              </a:rPr>
              <a:t>docusign</a:t>
            </a:r>
            <a:r>
              <a:rPr lang="de-DE" sz="1400" spc="70">
                <a:latin typeface="ConduitITCStd" panose="02000606040000020004" pitchFamily="2" charset="0"/>
              </a:rPr>
              <a:t>, </a:t>
            </a:r>
            <a:r>
              <a:rPr lang="de-DE" sz="1400" spc="70" err="1">
                <a:latin typeface="ConduitITCStd" panose="02000606040000020004" pitchFamily="2" charset="0"/>
              </a:rPr>
              <a:t>luxtrust</a:t>
            </a:r>
            <a:r>
              <a:rPr lang="de-DE" sz="1400" spc="70">
                <a:latin typeface="ConduitITCStd" panose="02000606040000020004" pitchFamily="2" charset="0"/>
              </a:rPr>
              <a:t> (bereits im BNP Konzern vorhanden) oder eines alternativen Anbieters, wie z.B.  </a:t>
            </a:r>
            <a:r>
              <a:rPr lang="de-DE" sz="1400" spc="70" err="1">
                <a:latin typeface="ConduitITCStd" panose="02000606040000020004" pitchFamily="2" charset="0"/>
              </a:rPr>
              <a:t>Secrypt</a:t>
            </a:r>
            <a:endParaRPr lang="de-DE" sz="1400" spc="70">
              <a:latin typeface="ConduitITCStd" panose="02000606040000020004" pitchFamily="2" charset="0"/>
            </a:endParaRPr>
          </a:p>
          <a:p>
            <a:pPr marL="188595" lvl="1" indent="-187325" defTabSz="857250">
              <a:spcBef>
                <a:spcPts val="240"/>
              </a:spcBef>
              <a:spcAft>
                <a:spcPct val="0"/>
              </a:spcAft>
              <a:buClr>
                <a:srgbClr val="F5AA00"/>
              </a:buClr>
              <a:buSzPct val="80000"/>
              <a:buFont typeface="Wingdings,Sans-Serif" pitchFamily="2" charset="2"/>
              <a:buChar char="n"/>
              <a:tabLst>
                <a:tab pos="1120775" algn="l"/>
              </a:tabLst>
            </a:pPr>
            <a:r>
              <a:rPr lang="de-DE" sz="1400" spc="70">
                <a:latin typeface="ConduitITCStd" panose="02000606040000020004" pitchFamily="2" charset="0"/>
              </a:rPr>
              <a:t>Rein manuelle, rein elektronische oder hybride Signaturen für ein Dokument oder Dokumentenbündel ermöglichen (je nach Machbarkeit bei Vertragspartnern)</a:t>
            </a:r>
            <a:endParaRPr lang="de-DE" sz="1400" i="1" spc="70">
              <a:latin typeface="ConduitITCStd Light" panose="02000606040000020004" pitchFamily="2" charset="0"/>
            </a:endParaRPr>
          </a:p>
        </p:txBody>
      </p:sp>
      <p:pic>
        <p:nvPicPr>
          <p:cNvPr id="4" name="Grafik 3">
            <a:extLst>
              <a:ext uri="{FF2B5EF4-FFF2-40B4-BE49-F238E27FC236}">
                <a16:creationId xmlns:a16="http://schemas.microsoft.com/office/drawing/2014/main" id="{C5199DFC-C2F9-440D-80F6-B546D3AB8DE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1707" y="260648"/>
            <a:ext cx="338845" cy="338845"/>
          </a:xfrm>
          <a:prstGeom prst="rect">
            <a:avLst/>
          </a:prstGeom>
        </p:spPr>
      </p:pic>
      <p:sp>
        <p:nvSpPr>
          <p:cNvPr id="11" name="Rechteck 10">
            <a:extLst>
              <a:ext uri="{FF2B5EF4-FFF2-40B4-BE49-F238E27FC236}">
                <a16:creationId xmlns:a16="http://schemas.microsoft.com/office/drawing/2014/main" id="{9AE20FE3-A98B-47A0-9FB5-88C5695B515A}"/>
              </a:ext>
            </a:extLst>
          </p:cNvPr>
          <p:cNvSpPr/>
          <p:nvPr/>
        </p:nvSpPr>
        <p:spPr>
          <a:xfrm>
            <a:off x="9332121" y="4432947"/>
            <a:ext cx="2020462" cy="814270"/>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solidFill>
                  <a:schemeClr val="tx1"/>
                </a:solidFill>
                <a:latin typeface="ConduitITCStd" panose="02000606040000020004" pitchFamily="2" charset="0"/>
              </a:rPr>
              <a:t>Digitale Signatur</a:t>
            </a:r>
          </a:p>
        </p:txBody>
      </p:sp>
      <p:sp>
        <p:nvSpPr>
          <p:cNvPr id="15" name="Rechteck 14">
            <a:extLst>
              <a:ext uri="{FF2B5EF4-FFF2-40B4-BE49-F238E27FC236}">
                <a16:creationId xmlns:a16="http://schemas.microsoft.com/office/drawing/2014/main" id="{CD5C008A-DA90-477E-BFF9-34F385B16DA0}"/>
              </a:ext>
            </a:extLst>
          </p:cNvPr>
          <p:cNvSpPr/>
          <p:nvPr/>
        </p:nvSpPr>
        <p:spPr>
          <a:xfrm>
            <a:off x="9332121" y="3898839"/>
            <a:ext cx="2020462" cy="470767"/>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solidFill>
                  <a:schemeClr val="tx1"/>
                </a:solidFill>
                <a:latin typeface="ConduitITCStd" panose="02000606040000020004" pitchFamily="2" charset="0"/>
              </a:rPr>
              <a:t>Anbindung DMS</a:t>
            </a:r>
          </a:p>
        </p:txBody>
      </p:sp>
      <p:sp>
        <p:nvSpPr>
          <p:cNvPr id="16" name="Rechteck 15">
            <a:extLst>
              <a:ext uri="{FF2B5EF4-FFF2-40B4-BE49-F238E27FC236}">
                <a16:creationId xmlns:a16="http://schemas.microsoft.com/office/drawing/2014/main" id="{96FCA48F-FB09-4A59-B8C6-0507EB00FA8F}"/>
              </a:ext>
            </a:extLst>
          </p:cNvPr>
          <p:cNvSpPr/>
          <p:nvPr/>
        </p:nvSpPr>
        <p:spPr>
          <a:xfrm>
            <a:off x="9332121" y="3364307"/>
            <a:ext cx="2020462" cy="470767"/>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solidFill>
                  <a:schemeClr val="tx1"/>
                </a:solidFill>
                <a:latin typeface="ConduitITCStd" panose="02000606040000020004" pitchFamily="2" charset="0"/>
              </a:rPr>
              <a:t>Strukturierte Daten</a:t>
            </a:r>
          </a:p>
        </p:txBody>
      </p:sp>
      <p:sp>
        <p:nvSpPr>
          <p:cNvPr id="17" name="Rechteck 16">
            <a:extLst>
              <a:ext uri="{FF2B5EF4-FFF2-40B4-BE49-F238E27FC236}">
                <a16:creationId xmlns:a16="http://schemas.microsoft.com/office/drawing/2014/main" id="{A81AC762-F8A5-4E02-951D-3BB79621CC52}"/>
              </a:ext>
            </a:extLst>
          </p:cNvPr>
          <p:cNvSpPr/>
          <p:nvPr/>
        </p:nvSpPr>
        <p:spPr>
          <a:xfrm>
            <a:off x="9332121" y="1771050"/>
            <a:ext cx="2020462" cy="1529489"/>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solidFill>
                  <a:schemeClr val="tx1"/>
                </a:solidFill>
                <a:latin typeface="ConduitITCStd" panose="02000606040000020004" pitchFamily="2" charset="0"/>
              </a:rPr>
              <a:t>Basisversion</a:t>
            </a:r>
            <a:endParaRPr lang="de-DE">
              <a:solidFill>
                <a:schemeClr val="tx1"/>
              </a:solidFill>
              <a:latin typeface="ConduitITCStd" panose="02000606040000020004" pitchFamily="2" charset="0"/>
            </a:endParaRPr>
          </a:p>
        </p:txBody>
      </p:sp>
      <p:sp>
        <p:nvSpPr>
          <p:cNvPr id="12" name="Textfeld 11">
            <a:extLst>
              <a:ext uri="{FF2B5EF4-FFF2-40B4-BE49-F238E27FC236}">
                <a16:creationId xmlns:a16="http://schemas.microsoft.com/office/drawing/2014/main" id="{171A8D6F-3EB8-43C4-A273-210F3A5A5030}"/>
              </a:ext>
            </a:extLst>
          </p:cNvPr>
          <p:cNvSpPr txBox="1"/>
          <p:nvPr/>
        </p:nvSpPr>
        <p:spPr>
          <a:xfrm>
            <a:off x="890551" y="251348"/>
            <a:ext cx="7243255" cy="415498"/>
          </a:xfrm>
          <a:prstGeom prst="rect">
            <a:avLst/>
          </a:prstGeom>
          <a:noFill/>
        </p:spPr>
        <p:txBody>
          <a:bodyPr wrap="square" rtlCol="0" anchor="t">
            <a:spAutoFit/>
          </a:bodyPr>
          <a:lstStyle/>
          <a:p>
            <a:r>
              <a:rPr lang="de-DE" sz="2100" spc="70">
                <a:latin typeface="ConduitITCStd Light"/>
              </a:rPr>
              <a:t>ZUSÄTZLICHE ANFORDERUNGEN AN GUIDELINE</a:t>
            </a:r>
            <a:r>
              <a:rPr lang="de-DE" sz="2100">
                <a:solidFill>
                  <a:srgbClr val="F5AA00"/>
                </a:solidFill>
                <a:latin typeface="ConduitITCStd" panose="02000606040000020004" pitchFamily="2" charset="0"/>
              </a:rPr>
              <a:t>PRO</a:t>
            </a:r>
            <a:endParaRPr lang="de-DE" sz="2100" spc="70">
              <a:latin typeface="ConduitITCStd Light"/>
            </a:endParaRPr>
          </a:p>
        </p:txBody>
      </p:sp>
    </p:spTree>
    <p:extLst>
      <p:ext uri="{BB962C8B-B14F-4D97-AF65-F5344CB8AC3E}">
        <p14:creationId xmlns:p14="http://schemas.microsoft.com/office/powerpoint/2010/main" val="59385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10D6BFF-A3C0-D14C-830C-6616CB32478F}"/>
              </a:ext>
            </a:extLst>
          </p:cNvPr>
          <p:cNvGrpSpPr/>
          <p:nvPr/>
        </p:nvGrpSpPr>
        <p:grpSpPr>
          <a:xfrm>
            <a:off x="551707" y="222320"/>
            <a:ext cx="6015215" cy="415498"/>
            <a:chOff x="1847851" y="222320"/>
            <a:chExt cx="6015215"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3" y="222320"/>
              <a:ext cx="5676373" cy="415498"/>
            </a:xfrm>
            <a:prstGeom prst="rect">
              <a:avLst/>
            </a:prstGeom>
            <a:noFill/>
          </p:spPr>
          <p:txBody>
            <a:bodyPr wrap="square" rtlCol="0" anchor="t">
              <a:spAutoFit/>
            </a:bodyPr>
            <a:lstStyle/>
            <a:p>
              <a:r>
                <a:rPr lang="de-DE" sz="2100" spc="70" dirty="0">
                  <a:latin typeface="ConduitITCStd Light"/>
                </a:rPr>
                <a:t>WIE GEHT ES WEITER?</a:t>
              </a:r>
            </a:p>
          </p:txBody>
        </p:sp>
      </p:grpSp>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11</a:t>
            </a:fld>
            <a:endParaRPr lang="de-DE"/>
          </a:p>
        </p:txBody>
      </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9" name="Rechteck 8">
            <a:extLst>
              <a:ext uri="{FF2B5EF4-FFF2-40B4-BE49-F238E27FC236}">
                <a16:creationId xmlns:a16="http://schemas.microsoft.com/office/drawing/2014/main" id="{85F21EFC-90EB-A948-BAA4-09C046604F25}"/>
              </a:ext>
            </a:extLst>
          </p:cNvPr>
          <p:cNvSpPr/>
          <p:nvPr/>
        </p:nvSpPr>
        <p:spPr>
          <a:xfrm>
            <a:off x="551707" y="1072238"/>
            <a:ext cx="8363693" cy="5380960"/>
          </a:xfrm>
          <a:prstGeom prst="rect">
            <a:avLst/>
          </a:prstGeom>
        </p:spPr>
        <p:txBody>
          <a:bodyPr wrap="square" anchor="t">
            <a:spAutoFit/>
          </a:bodyPr>
          <a:lstStyle/>
          <a:p>
            <a:pPr marL="1270" lvl="1" defTabSz="857250" eaLnBrk="0" fontAlgn="base" hangingPunct="0">
              <a:spcBef>
                <a:spcPts val="240"/>
              </a:spcBef>
              <a:spcAft>
                <a:spcPct val="0"/>
              </a:spcAft>
              <a:buClr>
                <a:srgbClr val="F5AA00"/>
              </a:buClr>
              <a:buSzPct val="80000"/>
              <a:tabLst>
                <a:tab pos="1120775" algn="l"/>
              </a:tabLst>
            </a:pPr>
            <a:r>
              <a:rPr lang="de-DE" sz="1400" b="1" spc="70">
                <a:latin typeface="ConduitITCStd Light" panose="02000606040000020004" pitchFamily="2" charset="0"/>
              </a:rPr>
              <a:t>Klärung der noch offenen Fragen aus dem Workshop </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Wie sieht der Prozess aus, wenn Review und Freigabe nicht über </a:t>
            </a:r>
            <a:r>
              <a:rPr lang="de-DE" sz="1400" spc="70">
                <a:latin typeface="ConduitITCStd" panose="02000606040000020004" pitchFamily="2" charset="0"/>
              </a:rPr>
              <a:t>Guideline</a:t>
            </a:r>
            <a:r>
              <a:rPr lang="de-DE" sz="1400" spc="70">
                <a:solidFill>
                  <a:srgbClr val="FFB302"/>
                </a:solidFill>
                <a:latin typeface="ConduitITCStd" panose="02000606040000020004" pitchFamily="2" charset="0"/>
              </a:rPr>
              <a:t>Pro</a:t>
            </a:r>
            <a:r>
              <a:rPr lang="de-DE" sz="1400" spc="70" dirty="0">
                <a:latin typeface="ConduitITCStd" panose="02000606040000020004" pitchFamily="2" charset="0"/>
              </a:rPr>
              <a:t> möglich </a:t>
            </a:r>
            <a:r>
              <a:rPr lang="de-DE" sz="1400" spc="70">
                <a:latin typeface="ConduitITCStd" panose="02000606040000020004" pitchFamily="2" charset="0"/>
              </a:rPr>
              <a:t>ist?</a:t>
            </a:r>
            <a:br>
              <a:rPr lang="de-DE" sz="1400" spc="70">
                <a:latin typeface="ConduitITCStd" panose="02000606040000020004" pitchFamily="2" charset="0"/>
              </a:rPr>
            </a:br>
            <a:r>
              <a:rPr lang="de-DE" sz="1400" i="1" spc="70">
                <a:latin typeface="ConduitITCStd Light" panose="02000606040000020004" pitchFamily="2" charset="0"/>
              </a:rPr>
              <a:t>Kommentar concedro: Eine Hauptfunktion von Guideline</a:t>
            </a:r>
            <a:r>
              <a:rPr lang="de-DE" sz="1400" i="1" spc="70">
                <a:solidFill>
                  <a:srgbClr val="FFB302"/>
                </a:solidFill>
                <a:latin typeface="ConduitITCStd Light" panose="02000606040000020004" pitchFamily="2" charset="0"/>
              </a:rPr>
              <a:t>Pro</a:t>
            </a:r>
            <a:r>
              <a:rPr lang="de-DE" sz="1400" i="1" spc="70">
                <a:latin typeface="ConduitITCStd Light" panose="02000606040000020004" pitchFamily="2" charset="0"/>
              </a:rPr>
              <a:t> ist die Sicherstellung einer revisionssicheren, nachvollziehbaren und effizienten Bearbeitung von Dokumenten. Um diese Ziele nicht zu gefährden ist eine Bearbeitung von Dokumenten außerhalb von Guideline</a:t>
            </a:r>
            <a:r>
              <a:rPr lang="de-DE" sz="1400" i="1" spc="70">
                <a:solidFill>
                  <a:srgbClr val="FFB302"/>
                </a:solidFill>
                <a:latin typeface="ConduitITCStd Light" panose="02000606040000020004" pitchFamily="2" charset="0"/>
              </a:rPr>
              <a:t>Pro</a:t>
            </a:r>
            <a:r>
              <a:rPr lang="de-DE" sz="1400" i="1" spc="70">
                <a:latin typeface="ConduitITCStd Light" panose="02000606040000020004" pitchFamily="2" charset="0"/>
              </a:rPr>
              <a:t> nicht sinnvoll und zielführend. Sollten Änderungen an einem Dokument außerhalb von Guideline</a:t>
            </a:r>
            <a:r>
              <a:rPr lang="de-DE" sz="1400" i="1" spc="70">
                <a:solidFill>
                  <a:srgbClr val="FFB302"/>
                </a:solidFill>
                <a:latin typeface="ConduitITCStd Light" panose="02000606040000020004" pitchFamily="2" charset="0"/>
              </a:rPr>
              <a:t>Pro</a:t>
            </a:r>
            <a:r>
              <a:rPr lang="de-DE" sz="1400" i="1" spc="70">
                <a:latin typeface="ConduitITCStd Light" panose="02000606040000020004" pitchFamily="2" charset="0"/>
              </a:rPr>
              <a:t> erfolgen, schlagen wir vor, dass diese manuell durch einen berechtigten Benutzer in Guideline</a:t>
            </a:r>
            <a:r>
              <a:rPr lang="de-DE" sz="1400" i="1" spc="70">
                <a:solidFill>
                  <a:srgbClr val="FFB302"/>
                </a:solidFill>
                <a:latin typeface="ConduitITCStd Light" panose="02000606040000020004" pitchFamily="2" charset="0"/>
              </a:rPr>
              <a:t>Pro</a:t>
            </a:r>
            <a:r>
              <a:rPr lang="de-DE" sz="1400" i="1" spc="70">
                <a:latin typeface="ConduitITCStd Light" panose="02000606040000020004" pitchFamily="2" charset="0"/>
              </a:rPr>
              <a:t> nachgearbeitet werden.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Wie werden die User intern und extern angelegt und gepflegt?</a:t>
            </a:r>
            <a:br>
              <a:rPr lang="de-DE" sz="1400" spc="70">
                <a:latin typeface="ConduitITCStd" panose="02000606040000020004" pitchFamily="2" charset="0"/>
              </a:rPr>
            </a:br>
            <a:r>
              <a:rPr lang="de-DE" sz="1400" i="1" spc="70">
                <a:latin typeface="ConduitITCStd Light" panose="02000606040000020004" pitchFamily="2" charset="0"/>
              </a:rPr>
              <a:t>Kommentar concedro über mögliche Vorgehensweise:</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200" i="1" u="sng" spc="70">
                <a:latin typeface="ConduitITCStd Light" panose="02000606040000020004" pitchFamily="2" charset="0"/>
              </a:rPr>
              <a:t>Intern:</a:t>
            </a:r>
            <a:r>
              <a:rPr lang="de-DE" sz="1200" i="1" spc="70">
                <a:latin typeface="ConduitITCStd Light" panose="02000606040000020004" pitchFamily="2" charset="0"/>
              </a:rPr>
              <a:t> Benutzer und Gruppen werden über das zentrale </a:t>
            </a:r>
            <a:r>
              <a:rPr lang="de-DE" sz="1200" i="1" spc="70" err="1">
                <a:latin typeface="ConduitITCStd Light" panose="02000606040000020004" pitchFamily="2" charset="0"/>
              </a:rPr>
              <a:t>Active</a:t>
            </a:r>
            <a:r>
              <a:rPr lang="de-DE" sz="1200" i="1" spc="70">
                <a:latin typeface="ConduitITCStd Light" panose="02000606040000020004" pitchFamily="2" charset="0"/>
              </a:rPr>
              <a:t> Directory der BNP verwaltet. Die Authentifizierung erfolgt gegen das zentrale AD.</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200" i="1" u="sng" spc="70">
                <a:latin typeface="ConduitITCStd Light" panose="02000606040000020004" pitchFamily="2" charset="0"/>
              </a:rPr>
              <a:t>Extern:</a:t>
            </a:r>
            <a:r>
              <a:rPr lang="de-DE" sz="1200" i="1" spc="70">
                <a:latin typeface="ConduitITCStd Light" panose="02000606040000020004" pitchFamily="2" charset="0"/>
              </a:rPr>
              <a:t> Definition von dezentralen Administratoren, die die Benutzeradministration für ihre Organisation in Guideline</a:t>
            </a:r>
            <a:r>
              <a:rPr lang="de-DE" sz="1200" i="1" spc="70">
                <a:solidFill>
                  <a:srgbClr val="FFB302"/>
                </a:solidFill>
                <a:latin typeface="ConduitITCStd Light" panose="02000606040000020004" pitchFamily="2" charset="0"/>
              </a:rPr>
              <a:t>Pro</a:t>
            </a:r>
            <a:r>
              <a:rPr lang="de-DE" sz="1200" i="1" spc="70">
                <a:latin typeface="ConduitITCStd Light" panose="02000606040000020004" pitchFamily="2" charset="0"/>
              </a:rPr>
              <a:t> übernehmen.</a:t>
            </a:r>
          </a:p>
          <a:p>
            <a:pPr marL="1270" lvl="1" defTabSz="857250" eaLnBrk="0" fontAlgn="base" hangingPunct="0">
              <a:spcBef>
                <a:spcPts val="240"/>
              </a:spcBef>
              <a:spcAft>
                <a:spcPct val="0"/>
              </a:spcAft>
              <a:buClr>
                <a:srgbClr val="F5AA00"/>
              </a:buClr>
              <a:buSzPct val="80000"/>
              <a:tabLst>
                <a:tab pos="1120775" algn="l"/>
              </a:tabLst>
            </a:pPr>
            <a:endParaRPr lang="de-DE" sz="1400" spc="70" dirty="0">
              <a:latin typeface="ConduitITCStd" panose="02000606040000020004" pitchFamily="2" charset="0"/>
            </a:endParaRPr>
          </a:p>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Nächste mögliche Aktivitäten</a:t>
            </a:r>
            <a:endParaRPr lang="de-DE" sz="1400" spc="70" dirty="0">
              <a:latin typeface="ConduitITCStd" panose="02000606040000020004" pitchFamily="2" charset="0"/>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Aufbau Projektstruktur/</a:t>
            </a:r>
            <a:r>
              <a:rPr lang="de-DE" sz="1400" spc="70">
                <a:latin typeface="ConduitITCStd" panose="02000606040000020004" pitchFamily="2" charset="0"/>
              </a:rPr>
              <a:t>Governance</a:t>
            </a:r>
            <a:r>
              <a:rPr lang="de-DE" sz="1400" spc="70" dirty="0">
                <a:latin typeface="ConduitITCStd" panose="02000606040000020004" pitchFamily="2" charset="0"/>
              </a:rPr>
              <a:t> für das Vorhaben &lt;=</a:t>
            </a:r>
            <a:r>
              <a:rPr lang="de-DE" sz="1400" spc="70">
                <a:latin typeface="ConduitITCStd" panose="02000606040000020004" pitchFamily="2" charset="0"/>
              </a:rPr>
              <a:t> </a:t>
            </a:r>
            <a:r>
              <a:rPr lang="de-DE" sz="1400" spc="70" dirty="0">
                <a:latin typeface="ConduitITCStd" panose="02000606040000020004" pitchFamily="2" charset="0"/>
              </a:rPr>
              <a:t>BNP PARIBAS</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Bewertung der Eindrücke aus den WS &lt;=</a:t>
            </a:r>
            <a:r>
              <a:rPr lang="de-DE" sz="1400" spc="70">
                <a:latin typeface="ConduitITCStd" panose="02000606040000020004" pitchFamily="2" charset="0"/>
              </a:rPr>
              <a:t> </a:t>
            </a:r>
            <a:r>
              <a:rPr lang="de-DE" sz="1400" spc="70" dirty="0">
                <a:latin typeface="ConduitITCStd" panose="02000606040000020004" pitchFamily="2" charset="0"/>
              </a:rPr>
              <a:t>BNP PARIBAS</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Abstimmung Vorgehen &lt;=</a:t>
            </a:r>
            <a:r>
              <a:rPr lang="de-DE" sz="1400" spc="70">
                <a:latin typeface="ConduitITCStd" panose="02000606040000020004" pitchFamily="2" charset="0"/>
              </a:rPr>
              <a:t> </a:t>
            </a:r>
            <a:r>
              <a:rPr lang="de-DE" sz="1400" spc="70" dirty="0">
                <a:latin typeface="ConduitITCStd" panose="02000606040000020004" pitchFamily="2" charset="0"/>
              </a:rPr>
              <a:t>BNP PARIBAS - </a:t>
            </a:r>
            <a:r>
              <a:rPr lang="de-DE" sz="1400" i="1" spc="70">
                <a:latin typeface="ConduitITCStd Light" panose="02000606040000020004" pitchFamily="2" charset="0"/>
              </a:rPr>
              <a:t>Kommentar concedro: Wir empfehlen ein iteratives Vorgehen</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200" i="1" spc="70">
                <a:latin typeface="ConduitITCStd Light" panose="02000606040000020004" pitchFamily="2" charset="0"/>
              </a:rPr>
              <a:t>Nutzerkreis - 1. interne Nutzung 2. Einbindung eines ersten externen Pilotpartners 3. Angebot an alle Vertragspartner</a:t>
            </a:r>
            <a:endParaRPr lang="de-DE" sz="1200" spc="70" dirty="0">
              <a:latin typeface="ConduitITCStd" panose="02000606040000020004" pitchFamily="2" charset="0"/>
            </a:endParaRP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200" spc="70" dirty="0">
                <a:latin typeface="ConduitITCStd" panose="02000606040000020004" pitchFamily="2" charset="0"/>
              </a:rPr>
              <a:t>Dokumentenart - Start mit einer Dokumentenart z.B. SLA und sukzessive Erweiterung z.B. Verträge, </a:t>
            </a:r>
            <a:r>
              <a:rPr lang="de-DE" sz="1200" spc="70" dirty="0" err="1">
                <a:latin typeface="ConduitITCStd" panose="02000606040000020004" pitchFamily="2" charset="0"/>
              </a:rPr>
              <a:t>NDA‘s</a:t>
            </a:r>
            <a:r>
              <a:rPr lang="de-DE" sz="1200" spc="70" dirty="0">
                <a:latin typeface="ConduitITCStd" panose="02000606040000020004" pitchFamily="2" charset="0"/>
              </a:rPr>
              <a:t>, Richtlinien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Detailabstimmung - konkreter Scope, zeitliche Planung und technische Fragen &lt;= BNP PARIBAS und concedro</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Abstimmung belastbares Angebot &lt;= BNP PARIBAS und concedro</a:t>
            </a:r>
          </a:p>
        </p:txBody>
      </p:sp>
      <p:pic>
        <p:nvPicPr>
          <p:cNvPr id="4" name="Grafik 3" descr="Ein Bild, das Zeichnung enthält.&#10;&#10;Automatisch generierte Beschreibung">
            <a:extLst>
              <a:ext uri="{FF2B5EF4-FFF2-40B4-BE49-F238E27FC236}">
                <a16:creationId xmlns:a16="http://schemas.microsoft.com/office/drawing/2014/main" id="{BCD26DD8-505C-DD4A-AE69-C71962ED00C2}"/>
              </a:ext>
            </a:extLst>
          </p:cNvPr>
          <p:cNvPicPr>
            <a:picLocks noChangeAspect="1"/>
          </p:cNvPicPr>
          <p:nvPr/>
        </p:nvPicPr>
        <p:blipFill>
          <a:blip r:embed="rId4"/>
          <a:stretch>
            <a:fillRect/>
          </a:stretch>
        </p:blipFill>
        <p:spPr>
          <a:xfrm>
            <a:off x="9240561" y="4857870"/>
            <a:ext cx="1863230" cy="1492701"/>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F51FF796-19B6-D64F-BA10-F80DEC9EDA59}"/>
              </a:ext>
            </a:extLst>
          </p:cNvPr>
          <p:cNvPicPr>
            <a:picLocks noChangeAspect="1"/>
          </p:cNvPicPr>
          <p:nvPr/>
        </p:nvPicPr>
        <p:blipFill>
          <a:blip r:embed="rId5"/>
          <a:stretch>
            <a:fillRect/>
          </a:stretch>
        </p:blipFill>
        <p:spPr>
          <a:xfrm>
            <a:off x="9240561" y="1162817"/>
            <a:ext cx="1863231" cy="1492702"/>
          </a:xfrm>
          <a:prstGeom prst="rect">
            <a:avLst/>
          </a:prstGeom>
        </p:spPr>
      </p:pic>
      <p:pic>
        <p:nvPicPr>
          <p:cNvPr id="10" name="Grafik 9" descr="Ein Bild, das Screenshot, Monitor enthält.&#10;&#10;Automatisch generierte Beschreibung">
            <a:extLst>
              <a:ext uri="{FF2B5EF4-FFF2-40B4-BE49-F238E27FC236}">
                <a16:creationId xmlns:a16="http://schemas.microsoft.com/office/drawing/2014/main" id="{56D1B698-0B74-424E-860E-1AAE6C6B8220}"/>
              </a:ext>
            </a:extLst>
          </p:cNvPr>
          <p:cNvPicPr>
            <a:picLocks noChangeAspect="1"/>
          </p:cNvPicPr>
          <p:nvPr/>
        </p:nvPicPr>
        <p:blipFill>
          <a:blip r:embed="rId6"/>
          <a:stretch>
            <a:fillRect/>
          </a:stretch>
        </p:blipFill>
        <p:spPr>
          <a:xfrm>
            <a:off x="9240560" y="3010343"/>
            <a:ext cx="1863231" cy="1492702"/>
          </a:xfrm>
          <a:prstGeom prst="rect">
            <a:avLst/>
          </a:prstGeom>
        </p:spPr>
      </p:pic>
    </p:spTree>
    <p:extLst>
      <p:ext uri="{BB962C8B-B14F-4D97-AF65-F5344CB8AC3E}">
        <p14:creationId xmlns:p14="http://schemas.microsoft.com/office/powerpoint/2010/main" val="402837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CF779C1E-F6B5-3748-94E7-379DE089AE7A}"/>
              </a:ext>
            </a:extLst>
          </p:cNvPr>
          <p:cNvGrpSpPr/>
          <p:nvPr/>
        </p:nvGrpSpPr>
        <p:grpSpPr>
          <a:xfrm>
            <a:off x="704107" y="222320"/>
            <a:ext cx="2802896" cy="415498"/>
            <a:chOff x="1847851" y="222320"/>
            <a:chExt cx="2802896" cy="415498"/>
          </a:xfrm>
        </p:grpSpPr>
        <p:pic>
          <p:nvPicPr>
            <p:cNvPr id="21" name="Grafik 20">
              <a:extLst>
                <a:ext uri="{FF2B5EF4-FFF2-40B4-BE49-F238E27FC236}">
                  <a16:creationId xmlns:a16="http://schemas.microsoft.com/office/drawing/2014/main" id="{949395F2-2F42-7649-B3F9-CFF861AD5FE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22" name="Textfeld 21">
              <a:extLst>
                <a:ext uri="{FF2B5EF4-FFF2-40B4-BE49-F238E27FC236}">
                  <a16:creationId xmlns:a16="http://schemas.microsoft.com/office/drawing/2014/main" id="{4287D34E-D812-164A-B682-EE6983EB99C9}"/>
                </a:ext>
              </a:extLst>
            </p:cNvPr>
            <p:cNvSpPr txBox="1"/>
            <p:nvPr/>
          </p:nvSpPr>
          <p:spPr>
            <a:xfrm>
              <a:off x="2186695" y="222320"/>
              <a:ext cx="2464052" cy="415498"/>
            </a:xfrm>
            <a:prstGeom prst="rect">
              <a:avLst/>
            </a:prstGeom>
            <a:noFill/>
          </p:spPr>
          <p:txBody>
            <a:bodyPr wrap="square" rtlCol="0">
              <a:spAutoFit/>
            </a:bodyPr>
            <a:lstStyle/>
            <a:p>
              <a:r>
                <a:rPr lang="de-DE" sz="2100" spc="70">
                  <a:latin typeface="ConduitITCStd Light"/>
                  <a:cs typeface="ConduitITCStd Light"/>
                </a:rPr>
                <a:t>IHRE KONTAKTE</a:t>
              </a:r>
            </a:p>
          </p:txBody>
        </p:sp>
      </p:grpSp>
      <p:sp>
        <p:nvSpPr>
          <p:cNvPr id="3" name="Foliennummernplatzhalter 2">
            <a:extLst>
              <a:ext uri="{FF2B5EF4-FFF2-40B4-BE49-F238E27FC236}">
                <a16:creationId xmlns:a16="http://schemas.microsoft.com/office/drawing/2014/main" id="{000DD66A-C222-D446-B8C3-1514217D4955}"/>
              </a:ext>
            </a:extLst>
          </p:cNvPr>
          <p:cNvSpPr>
            <a:spLocks noGrp="1"/>
          </p:cNvSpPr>
          <p:nvPr>
            <p:ph type="sldNum" sz="quarter" idx="12"/>
          </p:nvPr>
        </p:nvSpPr>
        <p:spPr/>
        <p:txBody>
          <a:bodyPr/>
          <a:lstStyle/>
          <a:p>
            <a:fld id="{A1015D4A-654B-8B43-AF5D-E8B9B4795EE8}" type="slidenum">
              <a:rPr lang="de-DE" smtClean="0"/>
              <a:t>12</a:t>
            </a:fld>
            <a:endParaRPr lang="de-DE"/>
          </a:p>
        </p:txBody>
      </p:sp>
      <p:pic>
        <p:nvPicPr>
          <p:cNvPr id="16" name="Grafik 15">
            <a:extLst>
              <a:ext uri="{FF2B5EF4-FFF2-40B4-BE49-F238E27FC236}">
                <a16:creationId xmlns:a16="http://schemas.microsoft.com/office/drawing/2014/main" id="{8A1EBC34-CBB2-0E4C-861D-5792E67AB0C1}"/>
              </a:ext>
            </a:extLst>
          </p:cNvPr>
          <p:cNvPicPr>
            <a:picLocks noChangeAspect="1"/>
          </p:cNvPicPr>
          <p:nvPr/>
        </p:nvPicPr>
        <p:blipFill>
          <a:blip r:embed="rId4"/>
          <a:stretch>
            <a:fillRect/>
          </a:stretch>
        </p:blipFill>
        <p:spPr>
          <a:xfrm>
            <a:off x="0" y="1124744"/>
            <a:ext cx="12192000" cy="5733257"/>
          </a:xfrm>
          <a:prstGeom prst="rect">
            <a:avLst/>
          </a:prstGeom>
        </p:spPr>
      </p:pic>
      <p:grpSp>
        <p:nvGrpSpPr>
          <p:cNvPr id="10" name="Gruppieren 9">
            <a:extLst>
              <a:ext uri="{FF2B5EF4-FFF2-40B4-BE49-F238E27FC236}">
                <a16:creationId xmlns:a16="http://schemas.microsoft.com/office/drawing/2014/main" id="{277F45E3-04A1-4E44-9BD9-CC24D81F1C8F}"/>
              </a:ext>
            </a:extLst>
          </p:cNvPr>
          <p:cNvGrpSpPr/>
          <p:nvPr/>
        </p:nvGrpSpPr>
        <p:grpSpPr>
          <a:xfrm>
            <a:off x="551707" y="4780613"/>
            <a:ext cx="3865085" cy="1143583"/>
            <a:chOff x="418883" y="4125744"/>
            <a:chExt cx="3865085" cy="1143583"/>
          </a:xfrm>
        </p:grpSpPr>
        <p:sp>
          <p:nvSpPr>
            <p:cNvPr id="11" name="Textfeld 10">
              <a:extLst>
                <a:ext uri="{FF2B5EF4-FFF2-40B4-BE49-F238E27FC236}">
                  <a16:creationId xmlns:a16="http://schemas.microsoft.com/office/drawing/2014/main" id="{4D53AD68-D65D-F843-AD92-E57D51FA72A2}"/>
                </a:ext>
              </a:extLst>
            </p:cNvPr>
            <p:cNvSpPr txBox="1"/>
            <p:nvPr/>
          </p:nvSpPr>
          <p:spPr>
            <a:xfrm>
              <a:off x="418883" y="4125744"/>
              <a:ext cx="3865085" cy="1143583"/>
            </a:xfrm>
            <a:prstGeom prst="rect">
              <a:avLst/>
            </a:prstGeom>
            <a:noFill/>
          </p:spPr>
          <p:txBody>
            <a:bodyPr wrap="square" rtlCol="0">
              <a:spAutoFit/>
            </a:bodyPr>
            <a:lstStyle/>
            <a:p>
              <a:pPr>
                <a:lnSpc>
                  <a:spcPts val="2060"/>
                </a:lnSpc>
                <a:buClr>
                  <a:srgbClr val="F5AA00"/>
                </a:buClr>
              </a:pPr>
              <a:r>
                <a:rPr lang="de-DE" sz="1400">
                  <a:latin typeface="ConduitITCStd Medium" panose="02000606040000020004" pitchFamily="2" charset="0"/>
                  <a:cs typeface="ConduitITCStd"/>
                </a:rPr>
                <a:t>Marco Schneider</a:t>
              </a:r>
            </a:p>
            <a:p>
              <a:pPr>
                <a:lnSpc>
                  <a:spcPts val="2060"/>
                </a:lnSpc>
                <a:buClr>
                  <a:srgbClr val="F5AA00"/>
                </a:buClr>
              </a:pPr>
              <a:r>
                <a:rPr lang="de-DE" sz="1400">
                  <a:latin typeface="ConduitITCStd Light" panose="02000506040000020004" pitchFamily="2" charset="0"/>
                  <a:cs typeface="ConduitITCStd"/>
                </a:rPr>
                <a:t>Business Expert </a:t>
              </a:r>
              <a:r>
                <a:rPr lang="mr-IN" sz="1400">
                  <a:latin typeface="ConduitITCStd Light" panose="02000506040000020004" pitchFamily="2" charset="0"/>
                  <a:cs typeface="ConduitITCStd"/>
                </a:rPr>
                <a:t>–</a:t>
              </a:r>
              <a:r>
                <a:rPr lang="de-DE" sz="1400">
                  <a:latin typeface="ConduitITCStd Light" panose="02000506040000020004" pitchFamily="2" charset="0"/>
                  <a:cs typeface="ConduitITCStd"/>
                </a:rPr>
                <a:t> concedro GmbH</a:t>
              </a:r>
            </a:p>
            <a:p>
              <a:pPr>
                <a:lnSpc>
                  <a:spcPts val="2060"/>
                </a:lnSpc>
                <a:buClr>
                  <a:srgbClr val="F5AA00"/>
                </a:buClr>
              </a:pPr>
              <a:r>
                <a:rPr lang="de-DE" sz="1400" err="1">
                  <a:latin typeface="ConduitITCStd Light" panose="02000506040000020004" pitchFamily="2" charset="0"/>
                  <a:cs typeface="ConduitITCStd"/>
                </a:rPr>
                <a:t>marco.schneider@concedro.com</a:t>
              </a:r>
              <a:endParaRPr lang="de-DE" sz="1400">
                <a:latin typeface="ConduitITCStd Light" panose="02000506040000020004" pitchFamily="2" charset="0"/>
                <a:cs typeface="ConduitITCStd"/>
              </a:endParaRPr>
            </a:p>
            <a:p>
              <a:pPr>
                <a:lnSpc>
                  <a:spcPts val="2060"/>
                </a:lnSpc>
                <a:buClr>
                  <a:srgbClr val="F5AA00"/>
                </a:buClr>
              </a:pPr>
              <a:r>
                <a:rPr lang="de-DE" sz="1400">
                  <a:latin typeface="ConduitITCStd Light" panose="02000506040000020004" pitchFamily="2" charset="0"/>
                  <a:cs typeface="ConduitITCStd"/>
                </a:rPr>
                <a:t>+49 (0)151-26444942</a:t>
              </a:r>
              <a:endParaRPr lang="de-DE">
                <a:latin typeface="ConduitITCStd Light" panose="02000506040000020004" pitchFamily="2" charset="0"/>
                <a:cs typeface="ConduitITCStd"/>
              </a:endParaRPr>
            </a:p>
          </p:txBody>
        </p:sp>
        <p:cxnSp>
          <p:nvCxnSpPr>
            <p:cNvPr id="12" name="Gerade Verbindung 11">
              <a:extLst>
                <a:ext uri="{FF2B5EF4-FFF2-40B4-BE49-F238E27FC236}">
                  <a16:creationId xmlns:a16="http://schemas.microsoft.com/office/drawing/2014/main" id="{5C6B3D3B-BC6E-3347-967E-627829491556}"/>
                </a:ext>
              </a:extLst>
            </p:cNvPr>
            <p:cNvCxnSpPr>
              <a:cxnSpLocks/>
            </p:cNvCxnSpPr>
            <p:nvPr/>
          </p:nvCxnSpPr>
          <p:spPr>
            <a:xfrm>
              <a:off x="491213" y="4413776"/>
              <a:ext cx="1128459"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grpSp>
      <p:grpSp>
        <p:nvGrpSpPr>
          <p:cNvPr id="13" name="Gruppieren 12">
            <a:extLst>
              <a:ext uri="{FF2B5EF4-FFF2-40B4-BE49-F238E27FC236}">
                <a16:creationId xmlns:a16="http://schemas.microsoft.com/office/drawing/2014/main" id="{813BFBC2-F6BF-8847-8749-216F5B624FA1}"/>
              </a:ext>
            </a:extLst>
          </p:cNvPr>
          <p:cNvGrpSpPr/>
          <p:nvPr/>
        </p:nvGrpSpPr>
        <p:grpSpPr>
          <a:xfrm>
            <a:off x="551707" y="3450287"/>
            <a:ext cx="3865085" cy="1438855"/>
            <a:chOff x="418883" y="4150385"/>
            <a:chExt cx="3865085" cy="1438855"/>
          </a:xfrm>
        </p:grpSpPr>
        <p:sp>
          <p:nvSpPr>
            <p:cNvPr id="14" name="Textfeld 13">
              <a:extLst>
                <a:ext uri="{FF2B5EF4-FFF2-40B4-BE49-F238E27FC236}">
                  <a16:creationId xmlns:a16="http://schemas.microsoft.com/office/drawing/2014/main" id="{92957214-EEF9-8E49-B7E7-0927B294D63B}"/>
                </a:ext>
              </a:extLst>
            </p:cNvPr>
            <p:cNvSpPr txBox="1"/>
            <p:nvPr/>
          </p:nvSpPr>
          <p:spPr>
            <a:xfrm>
              <a:off x="418883" y="4150385"/>
              <a:ext cx="3865085" cy="1438855"/>
            </a:xfrm>
            <a:prstGeom prst="rect">
              <a:avLst/>
            </a:prstGeom>
            <a:noFill/>
          </p:spPr>
          <p:txBody>
            <a:bodyPr wrap="square" rtlCol="0">
              <a:spAutoFit/>
            </a:bodyPr>
            <a:lstStyle/>
            <a:p>
              <a:pPr>
                <a:lnSpc>
                  <a:spcPts val="2060"/>
                </a:lnSpc>
                <a:buClr>
                  <a:srgbClr val="F5AA00"/>
                </a:buClr>
              </a:pPr>
              <a:r>
                <a:rPr lang="de-DE" sz="1400" dirty="0">
                  <a:latin typeface="ConduitITCStd Medium" panose="02000606040000020004" pitchFamily="2" charset="0"/>
                  <a:cs typeface="ConduitITCStd"/>
                </a:rPr>
                <a:t>Carsten </a:t>
              </a:r>
              <a:r>
                <a:rPr lang="de-DE" sz="1400" dirty="0" err="1">
                  <a:latin typeface="ConduitITCStd Medium" panose="02000606040000020004" pitchFamily="2" charset="0"/>
                  <a:cs typeface="ConduitITCStd"/>
                </a:rPr>
                <a:t>Götzinger</a:t>
              </a:r>
              <a:endParaRPr lang="de-DE" sz="1400" dirty="0">
                <a:latin typeface="ConduitITCStd Medium" panose="02000606040000020004" pitchFamily="2" charset="0"/>
                <a:cs typeface="ConduitITCStd"/>
              </a:endParaRPr>
            </a:p>
            <a:p>
              <a:pPr>
                <a:lnSpc>
                  <a:spcPts val="2060"/>
                </a:lnSpc>
                <a:buClr>
                  <a:srgbClr val="F5AA00"/>
                </a:buClr>
              </a:pPr>
              <a:r>
                <a:rPr lang="de-DE" sz="1400" dirty="0">
                  <a:latin typeface="ConduitITCStd Light" panose="02000506040000020004" pitchFamily="2" charset="0"/>
                  <a:cs typeface="ConduitITCStd"/>
                </a:rPr>
                <a:t>Technical </a:t>
              </a:r>
              <a:r>
                <a:rPr lang="de-DE" sz="1400" dirty="0" err="1">
                  <a:latin typeface="ConduitITCStd Light" panose="02000506040000020004" pitchFamily="2" charset="0"/>
                  <a:cs typeface="ConduitITCStd"/>
                </a:rPr>
                <a:t>Architect</a:t>
              </a:r>
              <a:r>
                <a:rPr lang="de-DE" sz="1400" dirty="0">
                  <a:latin typeface="ConduitITCStd Light" panose="02000506040000020004" pitchFamily="2" charset="0"/>
                  <a:cs typeface="ConduitITCStd"/>
                </a:rPr>
                <a:t> </a:t>
              </a:r>
              <a:r>
                <a:rPr lang="mr-IN" sz="1400" dirty="0">
                  <a:latin typeface="ConduitITCStd Light" panose="02000506040000020004" pitchFamily="2" charset="0"/>
                  <a:cs typeface="ConduitITCStd"/>
                </a:rPr>
                <a:t>–</a:t>
              </a:r>
              <a:r>
                <a:rPr lang="de-DE" sz="1400" dirty="0">
                  <a:latin typeface="ConduitITCStd Light" panose="02000506040000020004" pitchFamily="2" charset="0"/>
                  <a:cs typeface="ConduitITCStd"/>
                </a:rPr>
                <a:t> concedro GmbH</a:t>
              </a:r>
            </a:p>
            <a:p>
              <a:pPr>
                <a:lnSpc>
                  <a:spcPts val="2060"/>
                </a:lnSpc>
                <a:buClr>
                  <a:srgbClr val="F5AA00"/>
                </a:buClr>
              </a:pPr>
              <a:r>
                <a:rPr lang="de-DE" sz="1400" dirty="0" err="1">
                  <a:latin typeface="ConduitITCStd Light" panose="02000506040000020004" pitchFamily="2" charset="0"/>
                  <a:cs typeface="ConduitITCStd"/>
                </a:rPr>
                <a:t>carsten.goetzinger@concedro.com</a:t>
              </a:r>
              <a:endParaRPr lang="de-DE" sz="1400" dirty="0">
                <a:latin typeface="ConduitITCStd Light" panose="02000506040000020004" pitchFamily="2" charset="0"/>
                <a:cs typeface="ConduitITCStd"/>
              </a:endParaRPr>
            </a:p>
            <a:p>
              <a:pPr>
                <a:lnSpc>
                  <a:spcPts val="2060"/>
                </a:lnSpc>
                <a:buClr>
                  <a:srgbClr val="F5AA00"/>
                </a:buClr>
              </a:pPr>
              <a:r>
                <a:rPr lang="de-DE" sz="1400" dirty="0">
                  <a:latin typeface="ConduitITCStd Light" panose="02000506040000020004" pitchFamily="2" charset="0"/>
                  <a:cs typeface="ConduitITCStd"/>
                </a:rPr>
                <a:t>+49 (0)151-26444946</a:t>
              </a:r>
            </a:p>
            <a:p>
              <a:pPr>
                <a:lnSpc>
                  <a:spcPts val="2060"/>
                </a:lnSpc>
                <a:buClr>
                  <a:srgbClr val="F5AA00"/>
                </a:buClr>
              </a:pPr>
              <a:endParaRPr lang="de-DE" dirty="0">
                <a:latin typeface="ConduitITCStd Light" panose="02000506040000020004" pitchFamily="2" charset="0"/>
                <a:cs typeface="ConduitITCStd"/>
              </a:endParaRPr>
            </a:p>
          </p:txBody>
        </p:sp>
        <p:cxnSp>
          <p:nvCxnSpPr>
            <p:cNvPr id="15" name="Gerade Verbindung 14">
              <a:extLst>
                <a:ext uri="{FF2B5EF4-FFF2-40B4-BE49-F238E27FC236}">
                  <a16:creationId xmlns:a16="http://schemas.microsoft.com/office/drawing/2014/main" id="{B3BE08D2-05BD-464D-8DD3-F6BD6CDEFEB9}"/>
                </a:ext>
              </a:extLst>
            </p:cNvPr>
            <p:cNvCxnSpPr>
              <a:cxnSpLocks/>
            </p:cNvCxnSpPr>
            <p:nvPr/>
          </p:nvCxnSpPr>
          <p:spPr>
            <a:xfrm>
              <a:off x="491212" y="4438417"/>
              <a:ext cx="122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grpSp>
      <p:grpSp>
        <p:nvGrpSpPr>
          <p:cNvPr id="20" name="Gruppieren 19">
            <a:extLst>
              <a:ext uri="{FF2B5EF4-FFF2-40B4-BE49-F238E27FC236}">
                <a16:creationId xmlns:a16="http://schemas.microsoft.com/office/drawing/2014/main" id="{B17A6557-D7B4-3F42-AA89-6B836C4172B5}"/>
              </a:ext>
            </a:extLst>
          </p:cNvPr>
          <p:cNvGrpSpPr/>
          <p:nvPr/>
        </p:nvGrpSpPr>
        <p:grpSpPr>
          <a:xfrm>
            <a:off x="551707" y="2072453"/>
            <a:ext cx="3865085" cy="1143583"/>
            <a:chOff x="418883" y="4125744"/>
            <a:chExt cx="3865085" cy="1143583"/>
          </a:xfrm>
        </p:grpSpPr>
        <p:sp>
          <p:nvSpPr>
            <p:cNvPr id="23" name="Textfeld 22">
              <a:extLst>
                <a:ext uri="{FF2B5EF4-FFF2-40B4-BE49-F238E27FC236}">
                  <a16:creationId xmlns:a16="http://schemas.microsoft.com/office/drawing/2014/main" id="{E3C02FA8-4EA7-8743-B588-3146619E512D}"/>
                </a:ext>
              </a:extLst>
            </p:cNvPr>
            <p:cNvSpPr txBox="1"/>
            <p:nvPr/>
          </p:nvSpPr>
          <p:spPr>
            <a:xfrm>
              <a:off x="418883" y="4125744"/>
              <a:ext cx="3865085" cy="1143583"/>
            </a:xfrm>
            <a:prstGeom prst="rect">
              <a:avLst/>
            </a:prstGeom>
            <a:noFill/>
          </p:spPr>
          <p:txBody>
            <a:bodyPr wrap="square" rtlCol="0">
              <a:spAutoFit/>
            </a:bodyPr>
            <a:lstStyle/>
            <a:p>
              <a:pPr>
                <a:lnSpc>
                  <a:spcPts val="2060"/>
                </a:lnSpc>
                <a:buClr>
                  <a:srgbClr val="F5AA00"/>
                </a:buClr>
              </a:pPr>
              <a:r>
                <a:rPr lang="de-DE" sz="1400" dirty="0">
                  <a:latin typeface="ConduitITCStd Medium" panose="02000606040000020004" pitchFamily="2" charset="0"/>
                  <a:cs typeface="ConduitITCStd"/>
                </a:rPr>
                <a:t>Armin Binsteiner</a:t>
              </a:r>
            </a:p>
            <a:p>
              <a:pPr>
                <a:lnSpc>
                  <a:spcPts val="2060"/>
                </a:lnSpc>
                <a:buClr>
                  <a:srgbClr val="F5AA00"/>
                </a:buClr>
              </a:pPr>
              <a:r>
                <a:rPr lang="de-DE" sz="1400" dirty="0">
                  <a:latin typeface="ConduitITCStd Light" panose="02000506040000020004" pitchFamily="2" charset="0"/>
                  <a:cs typeface="ConduitITCStd"/>
                </a:rPr>
                <a:t>Geschäftsführer </a:t>
              </a:r>
              <a:r>
                <a:rPr lang="mr-IN" sz="1400" dirty="0">
                  <a:latin typeface="ConduitITCStd Light" panose="02000506040000020004" pitchFamily="2" charset="0"/>
                  <a:cs typeface="ConduitITCStd"/>
                </a:rPr>
                <a:t>–</a:t>
              </a:r>
              <a:r>
                <a:rPr lang="de-DE" sz="1400" dirty="0">
                  <a:latin typeface="ConduitITCStd Light" panose="02000506040000020004" pitchFamily="2" charset="0"/>
                  <a:cs typeface="ConduitITCStd"/>
                </a:rPr>
                <a:t> concedro GmbH</a:t>
              </a:r>
            </a:p>
            <a:p>
              <a:pPr>
                <a:lnSpc>
                  <a:spcPts val="2060"/>
                </a:lnSpc>
                <a:buClr>
                  <a:srgbClr val="F5AA00"/>
                </a:buClr>
              </a:pPr>
              <a:r>
                <a:rPr lang="de-DE" sz="1400" dirty="0" err="1">
                  <a:latin typeface="ConduitITCStd Light" panose="02000506040000020004" pitchFamily="2" charset="0"/>
                  <a:cs typeface="ConduitITCStd"/>
                </a:rPr>
                <a:t>armin.binsteiner@concedro.com</a:t>
              </a:r>
              <a:endParaRPr lang="de-DE" sz="1400" dirty="0">
                <a:latin typeface="ConduitITCStd Light" panose="02000506040000020004" pitchFamily="2" charset="0"/>
                <a:cs typeface="ConduitITCStd"/>
              </a:endParaRPr>
            </a:p>
            <a:p>
              <a:pPr>
                <a:lnSpc>
                  <a:spcPts val="2060"/>
                </a:lnSpc>
                <a:buClr>
                  <a:srgbClr val="F5AA00"/>
                </a:buClr>
              </a:pPr>
              <a:r>
                <a:rPr lang="de-DE" sz="1400" dirty="0">
                  <a:latin typeface="ConduitITCStd Light" panose="02000506040000020004" pitchFamily="2" charset="0"/>
                  <a:cs typeface="ConduitITCStd"/>
                </a:rPr>
                <a:t>+49 (0)171-2627299‬</a:t>
              </a:r>
              <a:endParaRPr lang="de-DE" dirty="0">
                <a:latin typeface="ConduitITCStd Light" panose="02000506040000020004" pitchFamily="2" charset="0"/>
                <a:cs typeface="ConduitITCStd"/>
              </a:endParaRPr>
            </a:p>
          </p:txBody>
        </p:sp>
        <p:cxnSp>
          <p:nvCxnSpPr>
            <p:cNvPr id="24" name="Gerade Verbindung 23">
              <a:extLst>
                <a:ext uri="{FF2B5EF4-FFF2-40B4-BE49-F238E27FC236}">
                  <a16:creationId xmlns:a16="http://schemas.microsoft.com/office/drawing/2014/main" id="{7AEC465A-F86B-FB4A-AA34-9BC9044CDCCD}"/>
                </a:ext>
              </a:extLst>
            </p:cNvPr>
            <p:cNvCxnSpPr>
              <a:cxnSpLocks/>
            </p:cNvCxnSpPr>
            <p:nvPr/>
          </p:nvCxnSpPr>
          <p:spPr>
            <a:xfrm>
              <a:off x="491213" y="4413776"/>
              <a:ext cx="1128459"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7376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AF7ECC93-4BF7-554E-9BA6-976779DCB04E}"/>
              </a:ext>
            </a:extLst>
          </p:cNvPr>
          <p:cNvSpPr txBox="1"/>
          <p:nvPr/>
        </p:nvSpPr>
        <p:spPr>
          <a:xfrm>
            <a:off x="623888" y="3216746"/>
            <a:ext cx="5599304" cy="3046988"/>
          </a:xfrm>
          <a:prstGeom prst="rect">
            <a:avLst/>
          </a:prstGeom>
          <a:noFill/>
        </p:spPr>
        <p:txBody>
          <a:bodyPr wrap="square" rtlCol="0">
            <a:spAutoFit/>
          </a:bodyPr>
          <a:lstStyle/>
          <a:p>
            <a:r>
              <a:rPr lang="de-DE" u="sng" dirty="0">
                <a:solidFill>
                  <a:srgbClr val="A1A150"/>
                </a:solidFill>
                <a:latin typeface="ConduitITCStd" panose="02000606040000020004" pitchFamily="2" charset="0"/>
                <a:cs typeface="Arial" panose="020B0604020202020204" pitchFamily="34" charset="0"/>
              </a:rPr>
              <a:t>BERATUNG</a:t>
            </a:r>
          </a:p>
          <a:p>
            <a:endParaRPr lang="de-DE" sz="1000" dirty="0">
              <a:solidFill>
                <a:srgbClr val="A1A150"/>
              </a:solidFill>
              <a:latin typeface="ConduitITCStd" panose="02000606040000020004" pitchFamily="2" charset="0"/>
              <a:cs typeface="Arial" panose="020B0604020202020204" pitchFamily="34" charset="0"/>
            </a:endParaRPr>
          </a:p>
          <a:p>
            <a:pPr marL="357188" indent="-357188">
              <a:buBlip>
                <a:blip r:embed="rId3"/>
              </a:buBlip>
            </a:pPr>
            <a:r>
              <a:rPr lang="de-DE" sz="1600" dirty="0">
                <a:latin typeface="ConduitITCStd" panose="02000606040000020004" pitchFamily="2" charset="0"/>
                <a:cs typeface="Arial" panose="020B0604020202020204" pitchFamily="34" charset="0"/>
              </a:rPr>
              <a:t>Seit über 10 Jahren beraten wir Kunden im Asset Management, Asset </a:t>
            </a:r>
            <a:r>
              <a:rPr lang="de-DE" sz="1600" dirty="0" err="1">
                <a:latin typeface="ConduitITCStd" panose="02000606040000020004" pitchFamily="2" charset="0"/>
                <a:cs typeface="Arial" panose="020B0604020202020204" pitchFamily="34" charset="0"/>
              </a:rPr>
              <a:t>Servicing</a:t>
            </a:r>
            <a:r>
              <a:rPr lang="de-DE" sz="1600" dirty="0">
                <a:latin typeface="ConduitITCStd" panose="02000606040000020004" pitchFamily="2" charset="0"/>
                <a:cs typeface="Arial" panose="020B0604020202020204" pitchFamily="34" charset="0"/>
              </a:rPr>
              <a:t> und Banking zu operativen Aufgaben, strategischen Themen und branchenweiten Herausforderungen.</a:t>
            </a:r>
          </a:p>
          <a:p>
            <a:endParaRPr lang="de-DE" sz="1000" dirty="0">
              <a:latin typeface="ConduitITCStd" panose="02000606040000020004" pitchFamily="2" charset="0"/>
              <a:cs typeface="Arial" panose="020B0604020202020204" pitchFamily="34" charset="0"/>
            </a:endParaRPr>
          </a:p>
          <a:p>
            <a:pPr marL="357188" indent="-357188">
              <a:buBlip>
                <a:blip r:embed="rId3"/>
              </a:buBlip>
            </a:pPr>
            <a:r>
              <a:rPr lang="de-DE" sz="1600" dirty="0">
                <a:latin typeface="ConduitITCStd" panose="02000606040000020004" pitchFamily="2" charset="0"/>
                <a:cs typeface="Arial" panose="020B0604020202020204" pitchFamily="34" charset="0"/>
              </a:rPr>
              <a:t>Wir analysieren, optimieren und digitalisieren den Weg </a:t>
            </a:r>
            <a:br>
              <a:rPr lang="de-DE" sz="1600" dirty="0">
                <a:latin typeface="ConduitITCStd" panose="02000606040000020004" pitchFamily="2" charset="0"/>
                <a:cs typeface="Arial" panose="020B0604020202020204" pitchFamily="34" charset="0"/>
              </a:rPr>
            </a:br>
            <a:r>
              <a:rPr lang="de-DE" sz="1600" dirty="0">
                <a:latin typeface="ConduitITCStd" panose="02000606040000020004" pitchFamily="2" charset="0"/>
                <a:cs typeface="Arial" panose="020B0604020202020204" pitchFamily="34" charset="0"/>
              </a:rPr>
              <a:t>eines Vermögenswertes von seiner  Entstehung bis zu </a:t>
            </a:r>
            <a:br>
              <a:rPr lang="de-DE" sz="1600" dirty="0">
                <a:latin typeface="ConduitITCStd" panose="02000606040000020004" pitchFamily="2" charset="0"/>
                <a:cs typeface="Arial" panose="020B0604020202020204" pitchFamily="34" charset="0"/>
              </a:rPr>
            </a:br>
            <a:r>
              <a:rPr lang="de-DE" sz="1600" dirty="0">
                <a:latin typeface="ConduitITCStd" panose="02000606040000020004" pitchFamily="2" charset="0"/>
                <a:cs typeface="Arial" panose="020B0604020202020204" pitchFamily="34" charset="0"/>
              </a:rPr>
              <a:t>seinem Platz im Kundenportfolio</a:t>
            </a:r>
          </a:p>
          <a:p>
            <a:endParaRPr lang="de-DE" sz="1000" dirty="0">
              <a:latin typeface="ConduitITCStd" panose="02000606040000020004" pitchFamily="2" charset="0"/>
              <a:cs typeface="Arial" panose="020B0604020202020204" pitchFamily="34" charset="0"/>
            </a:endParaRPr>
          </a:p>
          <a:p>
            <a:pPr marL="357188" indent="-357188">
              <a:buBlip>
                <a:blip r:embed="rId3"/>
              </a:buBlip>
            </a:pPr>
            <a:r>
              <a:rPr lang="de-DE" sz="1600" dirty="0">
                <a:latin typeface="ConduitITCStd" panose="02000606040000020004" pitchFamily="2" charset="0"/>
                <a:cs typeface="Arial" panose="020B0604020202020204" pitchFamily="34" charset="0"/>
              </a:rPr>
              <a:t>Unser Beraterteam verfügt über umfassende Expertise und langjährige Erfahrung entlang der gesamten Wertschöpfungskette und zu den unterschiedlichen Geschäftsmodellen.</a:t>
            </a:r>
          </a:p>
        </p:txBody>
      </p:sp>
      <p:sp>
        <p:nvSpPr>
          <p:cNvPr id="8" name="Textfeld 7">
            <a:extLst>
              <a:ext uri="{FF2B5EF4-FFF2-40B4-BE49-F238E27FC236}">
                <a16:creationId xmlns:a16="http://schemas.microsoft.com/office/drawing/2014/main" id="{D1BF639B-7E89-264A-9974-969E2CB8103C}"/>
              </a:ext>
            </a:extLst>
          </p:cNvPr>
          <p:cNvSpPr txBox="1"/>
          <p:nvPr/>
        </p:nvSpPr>
        <p:spPr>
          <a:xfrm>
            <a:off x="640712" y="1340768"/>
            <a:ext cx="5599304" cy="1762021"/>
          </a:xfrm>
          <a:prstGeom prst="rect">
            <a:avLst/>
          </a:prstGeom>
          <a:noFill/>
        </p:spPr>
        <p:txBody>
          <a:bodyPr wrap="square" rtlCol="0">
            <a:spAutoFit/>
          </a:bodyPr>
          <a:lstStyle/>
          <a:p>
            <a:pPr lvl="0">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STANDORTE</a:t>
            </a:r>
            <a:r>
              <a:rPr lang="de-DE" sz="1600" dirty="0">
                <a:solidFill>
                  <a:prstClr val="black"/>
                </a:solidFill>
                <a:latin typeface="ConduitITCStd" panose="02000606040000020004" pitchFamily="2" charset="0"/>
                <a:cs typeface="Arial" panose="020B0604020202020204" pitchFamily="34" charset="0"/>
              </a:rPr>
              <a:t>		</a:t>
            </a:r>
            <a:r>
              <a:rPr lang="de-DE" sz="1600" dirty="0">
                <a:solidFill>
                  <a:srgbClr val="7F7F7F"/>
                </a:solidFill>
                <a:latin typeface="ConduitITCStd" panose="02000606040000020004" pitchFamily="2" charset="0"/>
                <a:cs typeface="Arial" panose="020B0604020202020204" pitchFamily="34" charset="0"/>
              </a:rPr>
              <a:t>|</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latin typeface="ConduitITCStd" panose="02000606040000020004" pitchFamily="2" charset="0"/>
                <a:cs typeface="Arial" panose="020B0604020202020204" pitchFamily="34" charset="0"/>
              </a:rPr>
              <a:t>Frankfurt a. M., Düsseldorf</a:t>
            </a:r>
          </a:p>
          <a:p>
            <a:pPr>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MITARBEITER</a:t>
            </a:r>
            <a:r>
              <a:rPr lang="de-DE" sz="1600" dirty="0">
                <a:latin typeface="ConduitITCStd" panose="02000606040000020004" pitchFamily="2" charset="0"/>
                <a:cs typeface="Arial" panose="020B0604020202020204" pitchFamily="34" charset="0"/>
              </a:rPr>
              <a:t>		</a:t>
            </a:r>
            <a:r>
              <a:rPr lang="de-DE" sz="1600" dirty="0">
                <a:solidFill>
                  <a:srgbClr val="7F7F7F"/>
                </a:solidFill>
                <a:latin typeface="ConduitITCStd" panose="02000606040000020004" pitchFamily="2" charset="0"/>
                <a:cs typeface="Arial" panose="020B0604020202020204" pitchFamily="34" charset="0"/>
              </a:rPr>
              <a:t>|</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latin typeface="ConduitITCStd" panose="02000606040000020004" pitchFamily="2" charset="0"/>
                <a:cs typeface="Arial" panose="020B0604020202020204" pitchFamily="34" charset="0"/>
              </a:rPr>
              <a:t>24* </a:t>
            </a:r>
            <a:r>
              <a:rPr lang="de-DE" sz="1400" dirty="0">
                <a:latin typeface="ConduitITCStd" panose="02000606040000020004" pitchFamily="2" charset="0"/>
                <a:cs typeface="Arial" panose="020B0604020202020204" pitchFamily="34" charset="0"/>
              </a:rPr>
              <a:t>(</a:t>
            </a:r>
            <a:r>
              <a:rPr lang="de-DE" sz="1400" dirty="0" err="1">
                <a:latin typeface="ConduitITCStd" panose="02000606040000020004" pitchFamily="2" charset="0"/>
                <a:cs typeface="Arial" panose="020B0604020202020204" pitchFamily="34" charset="0"/>
              </a:rPr>
              <a:t>ø</a:t>
            </a:r>
            <a:r>
              <a:rPr lang="de-DE" sz="1400" dirty="0">
                <a:latin typeface="ConduitITCStd" panose="02000606040000020004" pitchFamily="2" charset="0"/>
                <a:cs typeface="Arial" panose="020B0604020202020204" pitchFamily="34" charset="0"/>
              </a:rPr>
              <a:t> über 10 Jahre Berufserfahrung)   </a:t>
            </a:r>
            <a:endParaRPr lang="de-DE" sz="1600" dirty="0">
              <a:latin typeface="ConduitITCStd" panose="02000606040000020004" pitchFamily="2" charset="0"/>
              <a:cs typeface="Arial" panose="020B0604020202020204" pitchFamily="34" charset="0"/>
            </a:endParaRPr>
          </a:p>
          <a:p>
            <a:pPr lvl="0">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GESCHÄFTSFÜHRER		</a:t>
            </a:r>
            <a:r>
              <a:rPr lang="de-DE" sz="1600" dirty="0">
                <a:solidFill>
                  <a:srgbClr val="7F7F7F"/>
                </a:solidFill>
                <a:latin typeface="ConduitITCStd" panose="02000606040000020004" pitchFamily="2" charset="0"/>
                <a:cs typeface="Arial" panose="020B0604020202020204" pitchFamily="34" charset="0"/>
              </a:rPr>
              <a:t>|	</a:t>
            </a:r>
            <a:r>
              <a:rPr lang="de-DE" sz="1600" dirty="0">
                <a:latin typeface="ConduitITCStd" panose="02000606040000020004" pitchFamily="2" charset="0"/>
                <a:cs typeface="Arial" panose="020B0604020202020204" pitchFamily="34" charset="0"/>
              </a:rPr>
              <a:t>A. Binsteiner, </a:t>
            </a:r>
            <a:r>
              <a:rPr lang="de-DE" sz="1600" dirty="0">
                <a:solidFill>
                  <a:prstClr val="black"/>
                </a:solidFill>
                <a:latin typeface="ConduitITCStd" panose="02000606040000020004" pitchFamily="2" charset="0"/>
                <a:cs typeface="Arial" panose="020B0604020202020204" pitchFamily="34" charset="0"/>
              </a:rPr>
              <a:t>N. Falkenberg</a:t>
            </a:r>
          </a:p>
          <a:p>
            <a:pPr>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GRÜNDUNG</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solidFill>
                  <a:srgbClr val="7F7F7F"/>
                </a:solidFill>
                <a:latin typeface="ConduitITCStd" panose="02000606040000020004" pitchFamily="2" charset="0"/>
                <a:cs typeface="Arial" panose="020B0604020202020204" pitchFamily="34" charset="0"/>
              </a:rPr>
              <a:t>|</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latin typeface="ConduitITCStd" panose="02000606040000020004" pitchFamily="2" charset="0"/>
                <a:cs typeface="Arial" panose="020B0604020202020204" pitchFamily="34" charset="0"/>
              </a:rPr>
              <a:t>17. Februar 2010</a:t>
            </a:r>
          </a:p>
          <a:p>
            <a:pPr>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BETEILIGUNG</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solidFill>
                  <a:srgbClr val="7F7F7F"/>
                </a:solidFill>
                <a:latin typeface="ConduitITCStd" panose="02000606040000020004" pitchFamily="2" charset="0"/>
                <a:cs typeface="Arial" panose="020B0604020202020204" pitchFamily="34" charset="0"/>
              </a:rPr>
              <a:t>|</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err="1">
                <a:latin typeface="ConduitITCStd" panose="02000606040000020004" pitchFamily="2" charset="0"/>
                <a:cs typeface="Arial" panose="020B0604020202020204" pitchFamily="34" charset="0"/>
              </a:rPr>
              <a:t>cedroBI</a:t>
            </a:r>
            <a:r>
              <a:rPr lang="de-DE" sz="1600" dirty="0">
                <a:latin typeface="ConduitITCStd" panose="02000606040000020004" pitchFamily="2" charset="0"/>
                <a:cs typeface="Arial" panose="020B0604020202020204" pitchFamily="34" charset="0"/>
              </a:rPr>
              <a:t> GmbH</a:t>
            </a:r>
          </a:p>
          <a:p>
            <a:pPr>
              <a:spcAft>
                <a:spcPts val="300"/>
              </a:spcAft>
              <a:tabLst>
                <a:tab pos="1460500" algn="l"/>
                <a:tab pos="2255838" algn="l"/>
                <a:tab pos="2389188" algn="l"/>
              </a:tabLst>
            </a:pPr>
            <a:r>
              <a:rPr lang="de-DE" sz="1600" dirty="0">
                <a:solidFill>
                  <a:srgbClr val="A1A150"/>
                </a:solidFill>
                <a:latin typeface="ConduitITCStd" panose="02000606040000020004" pitchFamily="2" charset="0"/>
                <a:cs typeface="Arial" panose="020B0604020202020204" pitchFamily="34" charset="0"/>
              </a:rPr>
              <a:t>NETZWERK</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solidFill>
                  <a:srgbClr val="7F7F7F"/>
                </a:solidFill>
                <a:latin typeface="ConduitITCStd" panose="02000606040000020004" pitchFamily="2" charset="0"/>
                <a:cs typeface="Arial" panose="020B0604020202020204" pitchFamily="34" charset="0"/>
              </a:rPr>
              <a:t>|</a:t>
            </a:r>
            <a:r>
              <a:rPr lang="de-DE" sz="1600" dirty="0">
                <a:solidFill>
                  <a:schemeClr val="accent3">
                    <a:lumMod val="75000"/>
                  </a:schemeClr>
                </a:solidFill>
                <a:latin typeface="ConduitITCStd" panose="02000606040000020004" pitchFamily="2" charset="0"/>
                <a:cs typeface="Arial" panose="020B0604020202020204" pitchFamily="34" charset="0"/>
              </a:rPr>
              <a:t>  </a:t>
            </a:r>
            <a:r>
              <a:rPr lang="de-DE" sz="1600" dirty="0">
                <a:latin typeface="ConduitITCStd" panose="02000606040000020004" pitchFamily="2" charset="0"/>
                <a:cs typeface="Arial" panose="020B0604020202020204" pitchFamily="34" charset="0"/>
              </a:rPr>
              <a:t>#</a:t>
            </a:r>
            <a:r>
              <a:rPr lang="de-DE" sz="1600" dirty="0" err="1">
                <a:latin typeface="ConduitITCStd" panose="02000606040000020004" pitchFamily="2" charset="0"/>
                <a:cs typeface="Arial" panose="020B0604020202020204" pitchFamily="34" charset="0"/>
              </a:rPr>
              <a:t>datavaluethinking</a:t>
            </a:r>
            <a:endParaRPr lang="de-DE" sz="1600" dirty="0">
              <a:latin typeface="ConduitITCStd" panose="02000606040000020004" pitchFamily="2" charset="0"/>
              <a:cs typeface="Arial" panose="020B0604020202020204" pitchFamily="34" charset="0"/>
            </a:endParaRPr>
          </a:p>
        </p:txBody>
      </p:sp>
      <p:sp>
        <p:nvSpPr>
          <p:cNvPr id="11" name="Textfeld 10">
            <a:extLst>
              <a:ext uri="{FF2B5EF4-FFF2-40B4-BE49-F238E27FC236}">
                <a16:creationId xmlns:a16="http://schemas.microsoft.com/office/drawing/2014/main" id="{14249EC0-BD74-524A-844F-E73225F695F7}"/>
              </a:ext>
            </a:extLst>
          </p:cNvPr>
          <p:cNvSpPr txBox="1"/>
          <p:nvPr/>
        </p:nvSpPr>
        <p:spPr>
          <a:xfrm>
            <a:off x="6528048" y="3216746"/>
            <a:ext cx="5072831" cy="2646878"/>
          </a:xfrm>
          <a:prstGeom prst="rect">
            <a:avLst/>
          </a:prstGeom>
          <a:noFill/>
        </p:spPr>
        <p:txBody>
          <a:bodyPr wrap="square" rtlCol="0">
            <a:spAutoFit/>
          </a:bodyPr>
          <a:lstStyle/>
          <a:p>
            <a:r>
              <a:rPr lang="de-DE" u="sng" dirty="0">
                <a:solidFill>
                  <a:srgbClr val="A1A150"/>
                </a:solidFill>
                <a:latin typeface="ConduitITCStd" panose="02000606040000020004" pitchFamily="2" charset="0"/>
                <a:cs typeface="Arial" panose="020B0604020202020204" pitchFamily="34" charset="0"/>
              </a:rPr>
              <a:t>PRODUKTE &amp; LÖSUNGEN </a:t>
            </a:r>
            <a:r>
              <a:rPr lang="de-DE" sz="1400" dirty="0">
                <a:latin typeface="ConduitITCStd" panose="02000606040000020004" pitchFamily="2" charset="0"/>
                <a:cs typeface="Arial" panose="020B0604020202020204" pitchFamily="34" charset="0"/>
              </a:rPr>
              <a:t>(branchenübergreifend)</a:t>
            </a:r>
          </a:p>
          <a:p>
            <a:endParaRPr lang="de-DE" sz="1000" dirty="0">
              <a:latin typeface="ConduitITCStd" panose="02000606040000020004" pitchFamily="2" charset="0"/>
              <a:cs typeface="Arial" panose="020B0604020202020204" pitchFamily="34" charset="0"/>
            </a:endParaRPr>
          </a:p>
          <a:p>
            <a:pPr marL="357188" indent="-357188">
              <a:buBlip>
                <a:blip r:embed="rId3"/>
              </a:buBlip>
            </a:pPr>
            <a:r>
              <a:rPr lang="de-DE" sz="1600" dirty="0">
                <a:latin typeface="ConduitITCStd" panose="02000606040000020004" pitchFamily="2" charset="0"/>
                <a:cs typeface="Arial" panose="020B0604020202020204" pitchFamily="34" charset="0"/>
              </a:rPr>
              <a:t>                                       – Die intelligente Workflow-gesteuerte Software zur Erstellung, Verwaltung und Distribution von textbausteinbasierten Dokumenten.</a:t>
            </a:r>
          </a:p>
          <a:p>
            <a:endParaRPr lang="de-DE" sz="1000" dirty="0">
              <a:latin typeface="ConduitITCStd" panose="02000606040000020004" pitchFamily="2" charset="0"/>
              <a:cs typeface="Arial" panose="020B0604020202020204" pitchFamily="34" charset="0"/>
            </a:endParaRPr>
          </a:p>
          <a:p>
            <a:pPr marL="357188" indent="-357188">
              <a:buBlip>
                <a:blip r:embed="rId3"/>
              </a:buBlip>
            </a:pPr>
            <a:r>
              <a:rPr lang="de-DE" sz="1600" b="1" dirty="0" err="1">
                <a:solidFill>
                  <a:srgbClr val="4073B0"/>
                </a:solidFill>
                <a:latin typeface="ConduitITCStd Light" panose="02000606040000020004" pitchFamily="2" charset="0"/>
                <a:cs typeface="Arial" panose="020B0604020202020204" pitchFamily="34" charset="0"/>
              </a:rPr>
              <a:t>pyCedro</a:t>
            </a:r>
            <a:r>
              <a:rPr lang="de-DE" sz="1600" dirty="0">
                <a:latin typeface="ConduitITCStd" panose="02000606040000020004" pitchFamily="2" charset="0"/>
                <a:cs typeface="Arial" panose="020B0604020202020204" pitchFamily="34" charset="0"/>
              </a:rPr>
              <a:t> – Data Science Plattform zur Gewinnung von Mehrwert aus Ihren Daten mit dem Ziel:</a:t>
            </a:r>
          </a:p>
          <a:p>
            <a:pPr lvl="1"/>
            <a:r>
              <a:rPr lang="de-DE" sz="1600" dirty="0">
                <a:latin typeface="ConduitITCStd" panose="02000606040000020004" pitchFamily="2" charset="0"/>
                <a:cs typeface="Arial" panose="020B0604020202020204" pitchFamily="34" charset="0"/>
              </a:rPr>
              <a:t>- innovative Ansätze für neue Geschäftsmodelle</a:t>
            </a:r>
          </a:p>
          <a:p>
            <a:pPr lvl="1"/>
            <a:r>
              <a:rPr lang="de-DE" sz="1600" dirty="0">
                <a:latin typeface="ConduitITCStd" panose="02000606040000020004" pitchFamily="2" charset="0"/>
                <a:cs typeface="Arial" panose="020B0604020202020204" pitchFamily="34" charset="0"/>
              </a:rPr>
              <a:t>- bessere unternehmerische Entscheidung zu treffen</a:t>
            </a:r>
          </a:p>
          <a:p>
            <a:pPr lvl="1"/>
            <a:r>
              <a:rPr lang="de-DE" sz="1600" dirty="0">
                <a:latin typeface="ConduitITCStd" panose="02000606040000020004" pitchFamily="2" charset="0"/>
                <a:cs typeface="Arial" panose="020B0604020202020204" pitchFamily="34" charset="0"/>
              </a:rPr>
              <a:t>- Arbeitsabläufe effizienter zu gestalten</a:t>
            </a:r>
          </a:p>
        </p:txBody>
      </p:sp>
      <p:pic>
        <p:nvPicPr>
          <p:cNvPr id="12" name="Picture 2">
            <a:extLst>
              <a:ext uri="{FF2B5EF4-FFF2-40B4-BE49-F238E27FC236}">
                <a16:creationId xmlns:a16="http://schemas.microsoft.com/office/drawing/2014/main" id="{01B6ACBA-E5AE-9449-BE69-4D06091DF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3720802"/>
            <a:ext cx="1344443" cy="23711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38AE3E81-EA8C-0945-AE6F-2C2FF89C24B0}"/>
              </a:ext>
            </a:extLst>
          </p:cNvPr>
          <p:cNvPicPr>
            <a:picLocks noChangeAspect="1"/>
          </p:cNvPicPr>
          <p:nvPr/>
        </p:nvPicPr>
        <p:blipFill>
          <a:blip r:embed="rId5"/>
          <a:stretch>
            <a:fillRect/>
          </a:stretch>
        </p:blipFill>
        <p:spPr>
          <a:xfrm>
            <a:off x="6312024" y="1180396"/>
            <a:ext cx="5408101" cy="1744548"/>
          </a:xfrm>
          <a:prstGeom prst="rect">
            <a:avLst/>
          </a:prstGeom>
        </p:spPr>
      </p:pic>
      <p:sp>
        <p:nvSpPr>
          <p:cNvPr id="14" name="Textfeld 13">
            <a:extLst>
              <a:ext uri="{FF2B5EF4-FFF2-40B4-BE49-F238E27FC236}">
                <a16:creationId xmlns:a16="http://schemas.microsoft.com/office/drawing/2014/main" id="{1C229B10-DCD5-9344-9EAB-07CB284A072A}"/>
              </a:ext>
            </a:extLst>
          </p:cNvPr>
          <p:cNvSpPr txBox="1"/>
          <p:nvPr/>
        </p:nvSpPr>
        <p:spPr>
          <a:xfrm>
            <a:off x="648728" y="6665590"/>
            <a:ext cx="1287532" cy="246221"/>
          </a:xfrm>
          <a:prstGeom prst="rect">
            <a:avLst/>
          </a:prstGeom>
          <a:noFill/>
        </p:spPr>
        <p:txBody>
          <a:bodyPr wrap="none" rtlCol="0">
            <a:spAutoFit/>
          </a:bodyPr>
          <a:lstStyle/>
          <a:p>
            <a:r>
              <a:rPr lang="de-DE" sz="1000" dirty="0">
                <a:latin typeface="Arial" panose="020B0604020202020204" pitchFamily="34" charset="0"/>
                <a:cs typeface="Arial" panose="020B0604020202020204" pitchFamily="34" charset="0"/>
              </a:rPr>
              <a:t>* Stand: 2. HJ 2020</a:t>
            </a:r>
          </a:p>
        </p:txBody>
      </p:sp>
      <p:pic>
        <p:nvPicPr>
          <p:cNvPr id="17" name="Grafik 16">
            <a:extLst>
              <a:ext uri="{FF2B5EF4-FFF2-40B4-BE49-F238E27FC236}">
                <a16:creationId xmlns:a16="http://schemas.microsoft.com/office/drawing/2014/main" id="{1CB3ECDF-1244-254B-B8E8-5C929096E25D}"/>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64717" y="360750"/>
            <a:ext cx="1990923" cy="481358"/>
          </a:xfrm>
          <a:prstGeom prst="rect">
            <a:avLst/>
          </a:prstGeom>
        </p:spPr>
      </p:pic>
      <p:sp>
        <p:nvSpPr>
          <p:cNvPr id="18" name="Foliennummernplatzhalter 3">
            <a:extLst>
              <a:ext uri="{FF2B5EF4-FFF2-40B4-BE49-F238E27FC236}">
                <a16:creationId xmlns:a16="http://schemas.microsoft.com/office/drawing/2014/main" id="{8E01FDA0-ACEE-BD40-8887-026B017ECE70}"/>
              </a:ext>
            </a:extLst>
          </p:cNvPr>
          <p:cNvSpPr>
            <a:spLocks noGrp="1"/>
          </p:cNvSpPr>
          <p:nvPr>
            <p:ph type="sldNum" sz="quarter" idx="12"/>
          </p:nvPr>
        </p:nvSpPr>
        <p:spPr>
          <a:xfrm>
            <a:off x="8737600" y="6356351"/>
            <a:ext cx="2844800" cy="365125"/>
          </a:xfrm>
        </p:spPr>
        <p:txBody>
          <a:bodyPr/>
          <a:lstStyle/>
          <a:p>
            <a:fld id="{A1015D4A-654B-8B43-AF5D-E8B9B4795EE8}" type="slidenum">
              <a:rPr lang="de-DE" smtClean="0"/>
              <a:t>13</a:t>
            </a:fld>
            <a:endParaRPr lang="de-DE"/>
          </a:p>
        </p:txBody>
      </p:sp>
      <p:sp>
        <p:nvSpPr>
          <p:cNvPr id="19" name="Datumsplatzhalter 1">
            <a:extLst>
              <a:ext uri="{FF2B5EF4-FFF2-40B4-BE49-F238E27FC236}">
                <a16:creationId xmlns:a16="http://schemas.microsoft.com/office/drawing/2014/main" id="{1BED2A28-7471-DD46-878A-1D3AEA635C71}"/>
              </a:ext>
            </a:extLst>
          </p:cNvPr>
          <p:cNvSpPr>
            <a:spLocks noGrp="1"/>
          </p:cNvSpPr>
          <p:nvPr>
            <p:ph type="dt" sz="half" idx="10"/>
          </p:nvPr>
        </p:nvSpPr>
        <p:spPr>
          <a:xfrm>
            <a:off x="609600" y="6356351"/>
            <a:ext cx="2844800" cy="365125"/>
          </a:xfrm>
        </p:spPr>
        <p:txBody>
          <a:bodyPr/>
          <a:lstStyle/>
          <a:p>
            <a:fld id="{F097C86B-720E-E54F-94CD-FE2F187F83B5}" type="datetime1">
              <a:rPr lang="de-DE" smtClean="0"/>
              <a:t>18.12.20</a:t>
            </a:fld>
            <a:endParaRPr lang="de-DE" dirty="0"/>
          </a:p>
        </p:txBody>
      </p:sp>
      <p:sp>
        <p:nvSpPr>
          <p:cNvPr id="20" name="Fußzeilenplatzhalter 2">
            <a:extLst>
              <a:ext uri="{FF2B5EF4-FFF2-40B4-BE49-F238E27FC236}">
                <a16:creationId xmlns:a16="http://schemas.microsoft.com/office/drawing/2014/main" id="{3B3DC01C-D7DB-B34F-8D6F-0E688BDC5E60}"/>
              </a:ext>
            </a:extLst>
          </p:cNvPr>
          <p:cNvSpPr>
            <a:spLocks noGrp="1"/>
          </p:cNvSpPr>
          <p:nvPr>
            <p:ph type="ftr" sz="quarter" idx="11"/>
          </p:nvPr>
        </p:nvSpPr>
        <p:spPr>
          <a:xfrm>
            <a:off x="4165600" y="6356351"/>
            <a:ext cx="3860800" cy="365125"/>
          </a:xfrm>
        </p:spPr>
        <p:txBody>
          <a:bodyPr/>
          <a:lstStyle/>
          <a:p>
            <a:r>
              <a:rPr lang="de-DE"/>
              <a:t>Firmenpräsentation</a:t>
            </a:r>
          </a:p>
        </p:txBody>
      </p:sp>
    </p:spTree>
    <p:extLst>
      <p:ext uri="{BB962C8B-B14F-4D97-AF65-F5344CB8AC3E}">
        <p14:creationId xmlns:p14="http://schemas.microsoft.com/office/powerpoint/2010/main" val="423327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DB1A0924-72BA-1445-86D8-A6588D1D935B}"/>
              </a:ext>
            </a:extLst>
          </p:cNvPr>
          <p:cNvGrpSpPr/>
          <p:nvPr/>
        </p:nvGrpSpPr>
        <p:grpSpPr>
          <a:xfrm>
            <a:off x="551707" y="222320"/>
            <a:ext cx="2879998" cy="415498"/>
            <a:chOff x="1847851" y="222320"/>
            <a:chExt cx="2879998"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5" y="222320"/>
              <a:ext cx="2541154" cy="415498"/>
            </a:xfrm>
            <a:prstGeom prst="rect">
              <a:avLst/>
            </a:prstGeom>
            <a:noFill/>
          </p:spPr>
          <p:txBody>
            <a:bodyPr wrap="square" rtlCol="0">
              <a:spAutoFit/>
            </a:bodyPr>
            <a:lstStyle/>
            <a:p>
              <a:r>
                <a:rPr lang="de-DE" sz="2100" spc="70">
                  <a:latin typeface="ConduitITCStd Light"/>
                </a:rPr>
                <a:t>MANAGEMENTTEAM</a:t>
              </a:r>
            </a:p>
          </p:txBody>
        </p:sp>
      </p:grpSp>
      <p:sp>
        <p:nvSpPr>
          <p:cNvPr id="8" name="Rectangle 98">
            <a:extLst>
              <a:ext uri="{FF2B5EF4-FFF2-40B4-BE49-F238E27FC236}">
                <a16:creationId xmlns:a16="http://schemas.microsoft.com/office/drawing/2014/main" id="{979422A9-B9AA-014B-BF5B-69A00B57E319}"/>
              </a:ext>
            </a:extLst>
          </p:cNvPr>
          <p:cNvSpPr txBox="1">
            <a:spLocks/>
          </p:cNvSpPr>
          <p:nvPr>
            <p:custDataLst>
              <p:tags r:id="rId1"/>
            </p:custDataLst>
          </p:nvPr>
        </p:nvSpPr>
        <p:spPr>
          <a:xfrm>
            <a:off x="4229842" y="1606121"/>
            <a:ext cx="1607144" cy="166199"/>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nchor="b">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marL="1588" lvl="1" indent="0">
              <a:lnSpc>
                <a:spcPct val="90000"/>
              </a:lnSpc>
              <a:spcBef>
                <a:spcPts val="400"/>
              </a:spcBef>
              <a:buNone/>
            </a:pPr>
            <a:r>
              <a:rPr lang="de-DE" sz="1100" spc="70">
                <a:latin typeface="ConduitITCStd Light"/>
              </a:rPr>
              <a:t>ROLLE</a:t>
            </a:r>
            <a:r>
              <a:rPr lang="de-DE" sz="1200" b="1"/>
              <a:t>  </a:t>
            </a:r>
          </a:p>
        </p:txBody>
      </p:sp>
      <p:sp>
        <p:nvSpPr>
          <p:cNvPr id="9" name="Rectangle 98">
            <a:extLst>
              <a:ext uri="{FF2B5EF4-FFF2-40B4-BE49-F238E27FC236}">
                <a16:creationId xmlns:a16="http://schemas.microsoft.com/office/drawing/2014/main" id="{21208EC9-64FC-8449-AA29-20ABCC5003DC}"/>
              </a:ext>
            </a:extLst>
          </p:cNvPr>
          <p:cNvSpPr txBox="1">
            <a:spLocks/>
          </p:cNvSpPr>
          <p:nvPr>
            <p:custDataLst>
              <p:tags r:id="rId2"/>
            </p:custDataLst>
          </p:nvPr>
        </p:nvSpPr>
        <p:spPr>
          <a:xfrm>
            <a:off x="1487488" y="1619971"/>
            <a:ext cx="1607144" cy="152349"/>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nchor="b">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marL="0" lvl="1" indent="0">
              <a:lnSpc>
                <a:spcPct val="90000"/>
              </a:lnSpc>
              <a:spcBef>
                <a:spcPts val="400"/>
              </a:spcBef>
              <a:buSzPct val="100000"/>
              <a:buNone/>
            </a:pPr>
            <a:r>
              <a:rPr lang="de-DE" sz="1100" spc="70">
                <a:latin typeface="ConduitITCStd Light"/>
              </a:rPr>
              <a:t>MANAGEMENT TEAM</a:t>
            </a:r>
          </a:p>
        </p:txBody>
      </p:sp>
      <p:sp>
        <p:nvSpPr>
          <p:cNvPr id="10" name="Rectangle 98">
            <a:extLst>
              <a:ext uri="{FF2B5EF4-FFF2-40B4-BE49-F238E27FC236}">
                <a16:creationId xmlns:a16="http://schemas.microsoft.com/office/drawing/2014/main" id="{25D9255B-D426-C74D-95A8-3063D3BB01CF}"/>
              </a:ext>
            </a:extLst>
          </p:cNvPr>
          <p:cNvSpPr txBox="1">
            <a:spLocks/>
          </p:cNvSpPr>
          <p:nvPr>
            <p:custDataLst>
              <p:tags r:id="rId3"/>
            </p:custDataLst>
          </p:nvPr>
        </p:nvSpPr>
        <p:spPr>
          <a:xfrm>
            <a:off x="6211465" y="1619971"/>
            <a:ext cx="3992330" cy="152349"/>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nchor="b">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marL="0" lvl="1" indent="0">
              <a:lnSpc>
                <a:spcPct val="90000"/>
              </a:lnSpc>
              <a:spcBef>
                <a:spcPts val="400"/>
              </a:spcBef>
              <a:buSzPct val="100000"/>
              <a:buNone/>
            </a:pPr>
            <a:r>
              <a:rPr lang="de-DE" sz="1100" spc="70">
                <a:latin typeface="ConduitITCStd Light"/>
              </a:rPr>
              <a:t>KOMPETENZEN (AUSZUG)</a:t>
            </a:r>
          </a:p>
        </p:txBody>
      </p:sp>
      <p:cxnSp>
        <p:nvCxnSpPr>
          <p:cNvPr id="11" name="Straight Connector 10">
            <a:extLst>
              <a:ext uri="{FF2B5EF4-FFF2-40B4-BE49-F238E27FC236}">
                <a16:creationId xmlns:a16="http://schemas.microsoft.com/office/drawing/2014/main" id="{8812ED24-F08E-C14A-B1F7-98945FF92EB0}"/>
              </a:ext>
            </a:extLst>
          </p:cNvPr>
          <p:cNvCxnSpPr/>
          <p:nvPr/>
        </p:nvCxnSpPr>
        <p:spPr bwMode="auto">
          <a:xfrm>
            <a:off x="1489288" y="1798431"/>
            <a:ext cx="2356404" cy="0"/>
          </a:xfrm>
          <a:prstGeom prst="line">
            <a:avLst/>
          </a:prstGeom>
          <a:solidFill>
            <a:schemeClr val="bg1"/>
          </a:solidFill>
          <a:ln w="9525" cap="flat" cmpd="sng" algn="ctr">
            <a:solidFill>
              <a:srgbClr val="F5AA00"/>
            </a:solidFill>
            <a:prstDash val="solid"/>
            <a:round/>
            <a:headEnd type="none" w="med" len="med"/>
            <a:tailEnd type="none" w="med" len="med"/>
          </a:ln>
          <a:effectLst/>
        </p:spPr>
      </p:cxnSp>
      <p:cxnSp>
        <p:nvCxnSpPr>
          <p:cNvPr id="12" name="Straight Connector 95">
            <a:extLst>
              <a:ext uri="{FF2B5EF4-FFF2-40B4-BE49-F238E27FC236}">
                <a16:creationId xmlns:a16="http://schemas.microsoft.com/office/drawing/2014/main" id="{2D70F593-2556-9240-B603-66B960F0BB23}"/>
              </a:ext>
            </a:extLst>
          </p:cNvPr>
          <p:cNvCxnSpPr/>
          <p:nvPr/>
        </p:nvCxnSpPr>
        <p:spPr bwMode="auto">
          <a:xfrm>
            <a:off x="4229843" y="1798431"/>
            <a:ext cx="1622219" cy="0"/>
          </a:xfrm>
          <a:prstGeom prst="line">
            <a:avLst/>
          </a:prstGeom>
          <a:solidFill>
            <a:schemeClr val="bg1"/>
          </a:solidFill>
          <a:ln w="9525" cap="flat" cmpd="sng" algn="ctr">
            <a:solidFill>
              <a:srgbClr val="F5AA00"/>
            </a:solidFill>
            <a:prstDash val="solid"/>
            <a:round/>
            <a:headEnd type="none" w="med" len="med"/>
            <a:tailEnd type="none" w="med" len="med"/>
          </a:ln>
          <a:effectLst/>
        </p:spPr>
      </p:cxnSp>
      <p:cxnSp>
        <p:nvCxnSpPr>
          <p:cNvPr id="13" name="Straight Connector 150">
            <a:extLst>
              <a:ext uri="{FF2B5EF4-FFF2-40B4-BE49-F238E27FC236}">
                <a16:creationId xmlns:a16="http://schemas.microsoft.com/office/drawing/2014/main" id="{2F058B44-4650-BE44-AB6B-325FD442AF10}"/>
              </a:ext>
            </a:extLst>
          </p:cNvPr>
          <p:cNvCxnSpPr>
            <a:cxnSpLocks/>
          </p:cNvCxnSpPr>
          <p:nvPr/>
        </p:nvCxnSpPr>
        <p:spPr bwMode="auto">
          <a:xfrm>
            <a:off x="6208126" y="1798431"/>
            <a:ext cx="3824500" cy="0"/>
          </a:xfrm>
          <a:prstGeom prst="line">
            <a:avLst/>
          </a:prstGeom>
          <a:solidFill>
            <a:schemeClr val="bg1"/>
          </a:solidFill>
          <a:ln w="9525" cap="flat" cmpd="sng" algn="ctr">
            <a:solidFill>
              <a:srgbClr val="F5AA00"/>
            </a:solidFill>
            <a:prstDash val="solid"/>
            <a:round/>
            <a:headEnd type="none" w="med" len="med"/>
            <a:tailEnd type="none" w="med" len="med"/>
          </a:ln>
          <a:effectLst/>
        </p:spPr>
      </p:cxnSp>
      <p:sp>
        <p:nvSpPr>
          <p:cNvPr id="17" name="Rectangle 98">
            <a:extLst>
              <a:ext uri="{FF2B5EF4-FFF2-40B4-BE49-F238E27FC236}">
                <a16:creationId xmlns:a16="http://schemas.microsoft.com/office/drawing/2014/main" id="{35C8A734-1BDC-2E4C-956D-DCBD80CB3A54}"/>
              </a:ext>
            </a:extLst>
          </p:cNvPr>
          <p:cNvSpPr txBox="1">
            <a:spLocks/>
          </p:cNvSpPr>
          <p:nvPr>
            <p:custDataLst>
              <p:tags r:id="rId4"/>
            </p:custDataLst>
          </p:nvPr>
        </p:nvSpPr>
        <p:spPr>
          <a:xfrm>
            <a:off x="4244918" y="1916832"/>
            <a:ext cx="1607144" cy="457048"/>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a:lnSpc>
                <a:spcPct val="90000"/>
              </a:lnSpc>
              <a:spcBef>
                <a:spcPts val="400"/>
              </a:spcBef>
              <a:buClr>
                <a:srgbClr val="F5AA00"/>
              </a:buClr>
            </a:pPr>
            <a:r>
              <a:rPr lang="de-DE" sz="1100" spc="70">
                <a:latin typeface="ConduitITCStd Light"/>
              </a:rPr>
              <a:t>Vertrieb und Business Development von Guideline</a:t>
            </a:r>
            <a:r>
              <a:rPr lang="de-DE" sz="1100" spc="70">
                <a:solidFill>
                  <a:srgbClr val="FFB302"/>
                </a:solidFill>
                <a:latin typeface="ConduitITCStd Light"/>
              </a:rPr>
              <a:t>Pro</a:t>
            </a:r>
          </a:p>
        </p:txBody>
      </p:sp>
      <p:sp>
        <p:nvSpPr>
          <p:cNvPr id="18" name="Rectangle 98">
            <a:extLst>
              <a:ext uri="{FF2B5EF4-FFF2-40B4-BE49-F238E27FC236}">
                <a16:creationId xmlns:a16="http://schemas.microsoft.com/office/drawing/2014/main" id="{5158CE52-5951-AA4B-9FE4-11F81C5C3BC8}"/>
              </a:ext>
            </a:extLst>
          </p:cNvPr>
          <p:cNvSpPr txBox="1">
            <a:spLocks/>
          </p:cNvSpPr>
          <p:nvPr>
            <p:custDataLst>
              <p:tags r:id="rId5"/>
            </p:custDataLst>
          </p:nvPr>
        </p:nvSpPr>
        <p:spPr>
          <a:xfrm>
            <a:off x="6208126" y="1916832"/>
            <a:ext cx="3992330" cy="738664"/>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20 Jahre Erfahrung im Bereich Bank/Finanzdienstleister</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Erfahrung im Bereich Consulting, Business Development und Client Relationship</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Mitbegründer der concedro GmbH</a:t>
            </a:r>
          </a:p>
        </p:txBody>
      </p:sp>
      <p:sp>
        <p:nvSpPr>
          <p:cNvPr id="19" name="Rectangle 98">
            <a:extLst>
              <a:ext uri="{FF2B5EF4-FFF2-40B4-BE49-F238E27FC236}">
                <a16:creationId xmlns:a16="http://schemas.microsoft.com/office/drawing/2014/main" id="{1F3947A5-61FB-824A-875E-949E8325C30B}"/>
              </a:ext>
            </a:extLst>
          </p:cNvPr>
          <p:cNvSpPr txBox="1">
            <a:spLocks/>
          </p:cNvSpPr>
          <p:nvPr>
            <p:custDataLst>
              <p:tags r:id="rId6"/>
            </p:custDataLst>
          </p:nvPr>
        </p:nvSpPr>
        <p:spPr>
          <a:xfrm>
            <a:off x="2272267" y="2085705"/>
            <a:ext cx="1491630" cy="71199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a:lnSpc>
                <a:spcPct val="90000"/>
              </a:lnSpc>
              <a:spcBef>
                <a:spcPts val="400"/>
              </a:spcBef>
            </a:pPr>
            <a:r>
              <a:rPr lang="de-DE" sz="1100" spc="70">
                <a:latin typeface="ConduitITCStd Medium"/>
                <a:cs typeface="ConduitITCStd Medium"/>
              </a:rPr>
              <a:t>Armin Binsteiner</a:t>
            </a:r>
          </a:p>
          <a:p>
            <a:pPr>
              <a:lnSpc>
                <a:spcPct val="90000"/>
              </a:lnSpc>
              <a:spcBef>
                <a:spcPts val="400"/>
              </a:spcBef>
            </a:pPr>
            <a:r>
              <a:rPr lang="de-DE" sz="1100" spc="70">
                <a:latin typeface="ConduitITCStd Light"/>
              </a:rPr>
              <a:t> </a:t>
            </a:r>
          </a:p>
          <a:p>
            <a:pPr>
              <a:lnSpc>
                <a:spcPct val="90000"/>
              </a:lnSpc>
              <a:spcBef>
                <a:spcPts val="400"/>
              </a:spcBef>
            </a:pPr>
            <a:r>
              <a:rPr lang="de-DE" sz="1100" spc="70">
                <a:latin typeface="ConduitITCStd Light"/>
              </a:rPr>
              <a:t>Geschäftsführer concedro</a:t>
            </a:r>
          </a:p>
        </p:txBody>
      </p:sp>
      <p:sp>
        <p:nvSpPr>
          <p:cNvPr id="39" name="Rectangle 98">
            <a:extLst>
              <a:ext uri="{FF2B5EF4-FFF2-40B4-BE49-F238E27FC236}">
                <a16:creationId xmlns:a16="http://schemas.microsoft.com/office/drawing/2014/main" id="{16F9A091-C31B-DE45-82D4-50FFCBBE0053}"/>
              </a:ext>
            </a:extLst>
          </p:cNvPr>
          <p:cNvSpPr txBox="1">
            <a:spLocks/>
          </p:cNvSpPr>
          <p:nvPr>
            <p:custDataLst>
              <p:tags r:id="rId7"/>
            </p:custDataLst>
          </p:nvPr>
        </p:nvSpPr>
        <p:spPr>
          <a:xfrm>
            <a:off x="4272832" y="3068960"/>
            <a:ext cx="1607144" cy="457048"/>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a:lnSpc>
                <a:spcPct val="90000"/>
              </a:lnSpc>
              <a:spcBef>
                <a:spcPts val="400"/>
              </a:spcBef>
              <a:buClr>
                <a:srgbClr val="F5AA00"/>
              </a:buClr>
            </a:pPr>
            <a:r>
              <a:rPr lang="de-DE" sz="1100" spc="70">
                <a:latin typeface="ConduitITCStd Light"/>
              </a:rPr>
              <a:t>Vertrieb und Organisation von Guideline</a:t>
            </a:r>
            <a:r>
              <a:rPr lang="de-DE" sz="1100" spc="70">
                <a:solidFill>
                  <a:srgbClr val="FFB302"/>
                </a:solidFill>
                <a:latin typeface="ConduitITCStd Light"/>
              </a:rPr>
              <a:t>Pro</a:t>
            </a:r>
          </a:p>
        </p:txBody>
      </p:sp>
      <p:sp>
        <p:nvSpPr>
          <p:cNvPr id="40" name="Rectangle 98">
            <a:extLst>
              <a:ext uri="{FF2B5EF4-FFF2-40B4-BE49-F238E27FC236}">
                <a16:creationId xmlns:a16="http://schemas.microsoft.com/office/drawing/2014/main" id="{C0750079-B0ED-A64C-A0F6-4C3271A5E9F2}"/>
              </a:ext>
            </a:extLst>
          </p:cNvPr>
          <p:cNvSpPr txBox="1">
            <a:spLocks/>
          </p:cNvSpPr>
          <p:nvPr>
            <p:custDataLst>
              <p:tags r:id="rId8"/>
            </p:custDataLst>
          </p:nvPr>
        </p:nvSpPr>
        <p:spPr>
          <a:xfrm>
            <a:off x="6236040" y="3068960"/>
            <a:ext cx="3796586" cy="897682"/>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Über 20 Jahre Erfahrung in der Finanzindustrie im Kredit- und Kapitalmarktgeschäft</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Erfahrung in Gründung und Führung von Softwareprodukt-unternehmen und Unternehmensberatungen</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Mitbegründer der concedro GmbH</a:t>
            </a:r>
          </a:p>
        </p:txBody>
      </p:sp>
      <p:sp>
        <p:nvSpPr>
          <p:cNvPr id="41" name="Rectangle 98">
            <a:extLst>
              <a:ext uri="{FF2B5EF4-FFF2-40B4-BE49-F238E27FC236}">
                <a16:creationId xmlns:a16="http://schemas.microsoft.com/office/drawing/2014/main" id="{E3D6EB2E-F0EE-6146-B076-A7E36D864857}"/>
              </a:ext>
            </a:extLst>
          </p:cNvPr>
          <p:cNvSpPr txBox="1">
            <a:spLocks/>
          </p:cNvSpPr>
          <p:nvPr>
            <p:custDataLst>
              <p:tags r:id="rId9"/>
            </p:custDataLst>
          </p:nvPr>
        </p:nvSpPr>
        <p:spPr>
          <a:xfrm>
            <a:off x="2235966" y="3134470"/>
            <a:ext cx="1491630" cy="71199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a:lnSpc>
                <a:spcPct val="90000"/>
              </a:lnSpc>
              <a:spcBef>
                <a:spcPts val="400"/>
              </a:spcBef>
            </a:pPr>
            <a:r>
              <a:rPr lang="de-DE" sz="1100" spc="70">
                <a:latin typeface="ConduitITCStd Medium"/>
                <a:cs typeface="ConduitITCStd Medium"/>
              </a:rPr>
              <a:t>Norman Falkenberg</a:t>
            </a:r>
          </a:p>
          <a:p>
            <a:pPr>
              <a:lnSpc>
                <a:spcPct val="90000"/>
              </a:lnSpc>
              <a:spcBef>
                <a:spcPts val="400"/>
              </a:spcBef>
            </a:pPr>
            <a:r>
              <a:rPr lang="de-DE" sz="1100" spc="70">
                <a:latin typeface="ConduitITCStd Light"/>
              </a:rPr>
              <a:t> </a:t>
            </a:r>
          </a:p>
          <a:p>
            <a:pPr>
              <a:lnSpc>
                <a:spcPct val="90000"/>
              </a:lnSpc>
              <a:spcBef>
                <a:spcPts val="400"/>
              </a:spcBef>
            </a:pPr>
            <a:r>
              <a:rPr lang="de-DE" sz="1100" spc="70">
                <a:latin typeface="ConduitITCStd Light"/>
              </a:rPr>
              <a:t>Geschäftsführer</a:t>
            </a:r>
            <a:br>
              <a:rPr lang="de-DE" sz="1100" spc="70">
                <a:latin typeface="ConduitITCStd Light"/>
              </a:rPr>
            </a:br>
            <a:r>
              <a:rPr lang="de-DE" sz="1100" spc="70">
                <a:latin typeface="ConduitITCStd Light"/>
              </a:rPr>
              <a:t>concedro</a:t>
            </a:r>
          </a:p>
        </p:txBody>
      </p:sp>
      <p:sp>
        <p:nvSpPr>
          <p:cNvPr id="43" name="Rectangle 98">
            <a:extLst>
              <a:ext uri="{FF2B5EF4-FFF2-40B4-BE49-F238E27FC236}">
                <a16:creationId xmlns:a16="http://schemas.microsoft.com/office/drawing/2014/main" id="{80EE33EF-4410-FB41-B252-146599F5A951}"/>
              </a:ext>
            </a:extLst>
          </p:cNvPr>
          <p:cNvSpPr txBox="1">
            <a:spLocks/>
          </p:cNvSpPr>
          <p:nvPr>
            <p:custDataLst>
              <p:tags r:id="rId10"/>
            </p:custDataLst>
          </p:nvPr>
        </p:nvSpPr>
        <p:spPr>
          <a:xfrm>
            <a:off x="4272832" y="4161854"/>
            <a:ext cx="1607144" cy="457048"/>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a:lnSpc>
                <a:spcPct val="90000"/>
              </a:lnSpc>
              <a:spcBef>
                <a:spcPts val="400"/>
              </a:spcBef>
              <a:buClr>
                <a:srgbClr val="F5AA00"/>
              </a:buClr>
            </a:pPr>
            <a:r>
              <a:rPr lang="de-DE" sz="1100" spc="70">
                <a:latin typeface="ConduitITCStd Light"/>
              </a:rPr>
              <a:t>Technische Weiterentwicklung Guideline</a:t>
            </a:r>
            <a:r>
              <a:rPr lang="de-DE" sz="1100" spc="70">
                <a:solidFill>
                  <a:srgbClr val="FFB302"/>
                </a:solidFill>
                <a:latin typeface="ConduitITCStd Light"/>
              </a:rPr>
              <a:t>Pro</a:t>
            </a:r>
          </a:p>
        </p:txBody>
      </p:sp>
      <p:sp>
        <p:nvSpPr>
          <p:cNvPr id="46" name="Rectangle 98">
            <a:extLst>
              <a:ext uri="{FF2B5EF4-FFF2-40B4-BE49-F238E27FC236}">
                <a16:creationId xmlns:a16="http://schemas.microsoft.com/office/drawing/2014/main" id="{10F71D4B-C501-CB4A-9DA6-520767947CB5}"/>
              </a:ext>
            </a:extLst>
          </p:cNvPr>
          <p:cNvSpPr txBox="1">
            <a:spLocks/>
          </p:cNvSpPr>
          <p:nvPr>
            <p:custDataLst>
              <p:tags r:id="rId11"/>
            </p:custDataLst>
          </p:nvPr>
        </p:nvSpPr>
        <p:spPr>
          <a:xfrm>
            <a:off x="6236040" y="4161854"/>
            <a:ext cx="3992330" cy="92333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Über</a:t>
            </a:r>
            <a:r>
              <a:rPr lang="de-DE" sz="1200"/>
              <a:t> </a:t>
            </a:r>
            <a:r>
              <a:rPr lang="de-DE" sz="1100" spc="70">
                <a:latin typeface="ConduitITCStd Light"/>
              </a:rPr>
              <a:t>15 Jahre Erfahrung in der Software-Entwicklung</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Fundierte Kenntnisse in diversen Technologien, Projekt- und Testmanagement</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Betreuung von Kunden in der Konzeption, Umsetzung und </a:t>
            </a:r>
            <a:br>
              <a:rPr lang="de-DE" sz="1100" spc="70">
                <a:latin typeface="ConduitITCStd Light"/>
              </a:rPr>
            </a:br>
            <a:r>
              <a:rPr lang="de-DE" sz="1100" spc="70">
                <a:latin typeface="ConduitITCStd Light"/>
              </a:rPr>
              <a:t>dem Betrieb komplexer Systeme</a:t>
            </a:r>
          </a:p>
        </p:txBody>
      </p:sp>
      <p:sp>
        <p:nvSpPr>
          <p:cNvPr id="47" name="Rectangle 98">
            <a:extLst>
              <a:ext uri="{FF2B5EF4-FFF2-40B4-BE49-F238E27FC236}">
                <a16:creationId xmlns:a16="http://schemas.microsoft.com/office/drawing/2014/main" id="{466D18E2-21C7-8C40-9BE4-1340D098C388}"/>
              </a:ext>
            </a:extLst>
          </p:cNvPr>
          <p:cNvSpPr txBox="1">
            <a:spLocks/>
          </p:cNvSpPr>
          <p:nvPr>
            <p:custDataLst>
              <p:tags r:id="rId12"/>
            </p:custDataLst>
          </p:nvPr>
        </p:nvSpPr>
        <p:spPr>
          <a:xfrm>
            <a:off x="2272267" y="4306005"/>
            <a:ext cx="1491630" cy="71199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a:lnSpc>
                <a:spcPct val="90000"/>
              </a:lnSpc>
              <a:spcBef>
                <a:spcPts val="400"/>
              </a:spcBef>
            </a:pPr>
            <a:r>
              <a:rPr lang="de-DE" sz="1100" spc="70">
                <a:latin typeface="ConduitITCStd Medium"/>
                <a:cs typeface="ConduitITCStd Medium"/>
              </a:rPr>
              <a:t>Carsten Götzinger</a:t>
            </a:r>
          </a:p>
          <a:p>
            <a:pPr>
              <a:lnSpc>
                <a:spcPct val="90000"/>
              </a:lnSpc>
              <a:spcBef>
                <a:spcPts val="400"/>
              </a:spcBef>
            </a:pPr>
            <a:r>
              <a:rPr lang="de-DE" sz="1100" spc="70">
                <a:latin typeface="ConduitITCStd Light"/>
              </a:rPr>
              <a:t> </a:t>
            </a:r>
          </a:p>
          <a:p>
            <a:pPr>
              <a:lnSpc>
                <a:spcPct val="90000"/>
              </a:lnSpc>
              <a:spcBef>
                <a:spcPts val="400"/>
              </a:spcBef>
            </a:pPr>
            <a:r>
              <a:rPr lang="de-DE" sz="1100" spc="70">
                <a:latin typeface="ConduitITCStd Light"/>
              </a:rPr>
              <a:t>Technical Architect  concedro</a:t>
            </a:r>
          </a:p>
        </p:txBody>
      </p:sp>
      <p:sp>
        <p:nvSpPr>
          <p:cNvPr id="2" name="Textfeld 1">
            <a:extLst>
              <a:ext uri="{FF2B5EF4-FFF2-40B4-BE49-F238E27FC236}">
                <a16:creationId xmlns:a16="http://schemas.microsoft.com/office/drawing/2014/main" id="{2699871B-021A-9543-8D12-404737B5E757}"/>
              </a:ext>
            </a:extLst>
          </p:cNvPr>
          <p:cNvSpPr txBox="1"/>
          <p:nvPr/>
        </p:nvSpPr>
        <p:spPr>
          <a:xfrm>
            <a:off x="1628852" y="2277420"/>
            <a:ext cx="459421" cy="276999"/>
          </a:xfrm>
          <a:prstGeom prst="rect">
            <a:avLst/>
          </a:prstGeom>
          <a:noFill/>
        </p:spPr>
        <p:txBody>
          <a:bodyPr wrap="none" rtlCol="0">
            <a:spAutoFit/>
          </a:bodyPr>
          <a:lstStyle/>
          <a:p>
            <a:r>
              <a:rPr lang="de-DE" sz="1200" i="1"/>
              <a:t>Foto</a:t>
            </a:r>
          </a:p>
        </p:txBody>
      </p:sp>
      <p:sp>
        <p:nvSpPr>
          <p:cNvPr id="7" name="Foliennummernplatzhalter 6">
            <a:extLst>
              <a:ext uri="{FF2B5EF4-FFF2-40B4-BE49-F238E27FC236}">
                <a16:creationId xmlns:a16="http://schemas.microsoft.com/office/drawing/2014/main" id="{D433DB7B-5B7C-3F40-9225-62649764D3EE}"/>
              </a:ext>
            </a:extLst>
          </p:cNvPr>
          <p:cNvSpPr>
            <a:spLocks noGrp="1"/>
          </p:cNvSpPr>
          <p:nvPr>
            <p:ph type="sldNum" sz="quarter" idx="12"/>
          </p:nvPr>
        </p:nvSpPr>
        <p:spPr/>
        <p:txBody>
          <a:bodyPr/>
          <a:lstStyle/>
          <a:p>
            <a:fld id="{A1015D4A-654B-8B43-AF5D-E8B9B4795EE8}" type="slidenum">
              <a:rPr lang="de-DE" smtClean="0"/>
              <a:t>14</a:t>
            </a:fld>
            <a:endParaRPr lang="de-DE"/>
          </a:p>
        </p:txBody>
      </p:sp>
      <p:sp>
        <p:nvSpPr>
          <p:cNvPr id="33" name="Textfeld 32">
            <a:extLst>
              <a:ext uri="{FF2B5EF4-FFF2-40B4-BE49-F238E27FC236}">
                <a16:creationId xmlns:a16="http://schemas.microsoft.com/office/drawing/2014/main" id="{EB6D017D-238D-3744-811A-A5F44EED168F}"/>
              </a:ext>
            </a:extLst>
          </p:cNvPr>
          <p:cNvSpPr txBox="1"/>
          <p:nvPr/>
        </p:nvSpPr>
        <p:spPr>
          <a:xfrm>
            <a:off x="479376" y="836712"/>
            <a:ext cx="8435280" cy="400110"/>
          </a:xfrm>
          <a:prstGeom prst="rect">
            <a:avLst/>
          </a:prstGeom>
          <a:noFill/>
        </p:spPr>
        <p:txBody>
          <a:bodyPr wrap="square" rtlCol="0">
            <a:noAutofit/>
          </a:bodyPr>
          <a:lstStyle>
            <a:defPPr>
              <a:defRPr lang="de-DE"/>
            </a:defPPr>
            <a:lvl1pPr>
              <a:defRPr sz="1600" spc="50">
                <a:solidFill>
                  <a:srgbClr val="F5AA00"/>
                </a:solidFill>
                <a:latin typeface="ConduitITCStd Medium" panose="02000606040000020004" pitchFamily="2" charset="0"/>
              </a:defRPr>
            </a:lvl1pPr>
          </a:lstStyle>
          <a:p>
            <a:r>
              <a:rPr lang="de-DE"/>
              <a:t>Ein sehr erfahrenes Team mit einem breiten Wissenshintergrund aus der Praxis</a:t>
            </a:r>
          </a:p>
        </p:txBody>
      </p:sp>
      <p:cxnSp>
        <p:nvCxnSpPr>
          <p:cNvPr id="34" name="Gerade Verbindung 33">
            <a:extLst>
              <a:ext uri="{FF2B5EF4-FFF2-40B4-BE49-F238E27FC236}">
                <a16:creationId xmlns:a16="http://schemas.microsoft.com/office/drawing/2014/main" id="{CCDE525B-F8A6-FE48-B4AF-91D85A449066}"/>
              </a:ext>
            </a:extLst>
          </p:cNvPr>
          <p:cNvCxnSpPr>
            <a:cxnSpLocks/>
          </p:cNvCxnSpPr>
          <p:nvPr/>
        </p:nvCxnSpPr>
        <p:spPr>
          <a:xfrm>
            <a:off x="1489287" y="2941200"/>
            <a:ext cx="8532000" cy="0"/>
          </a:xfrm>
          <a:prstGeom prst="line">
            <a:avLst/>
          </a:prstGeom>
          <a:ln w="9525">
            <a:solidFill>
              <a:srgbClr val="F5AA00"/>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34">
            <a:extLst>
              <a:ext uri="{FF2B5EF4-FFF2-40B4-BE49-F238E27FC236}">
                <a16:creationId xmlns:a16="http://schemas.microsoft.com/office/drawing/2014/main" id="{985888A5-65E7-504A-A3AF-379F7382998D}"/>
              </a:ext>
            </a:extLst>
          </p:cNvPr>
          <p:cNvCxnSpPr>
            <a:cxnSpLocks/>
          </p:cNvCxnSpPr>
          <p:nvPr/>
        </p:nvCxnSpPr>
        <p:spPr>
          <a:xfrm>
            <a:off x="1489288" y="4077072"/>
            <a:ext cx="8532000" cy="0"/>
          </a:xfrm>
          <a:prstGeom prst="line">
            <a:avLst/>
          </a:prstGeom>
          <a:ln w="9525">
            <a:solidFill>
              <a:srgbClr val="F5AA00"/>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35">
            <a:extLst>
              <a:ext uri="{FF2B5EF4-FFF2-40B4-BE49-F238E27FC236}">
                <a16:creationId xmlns:a16="http://schemas.microsoft.com/office/drawing/2014/main" id="{2E863C55-DA86-AD48-A716-2BA1172C6A5C}"/>
              </a:ext>
            </a:extLst>
          </p:cNvPr>
          <p:cNvCxnSpPr>
            <a:cxnSpLocks/>
          </p:cNvCxnSpPr>
          <p:nvPr/>
        </p:nvCxnSpPr>
        <p:spPr>
          <a:xfrm>
            <a:off x="1489288" y="5229660"/>
            <a:ext cx="8532000" cy="0"/>
          </a:xfrm>
          <a:prstGeom prst="line">
            <a:avLst/>
          </a:prstGeom>
          <a:ln w="9525">
            <a:solidFill>
              <a:srgbClr val="F5AA00"/>
            </a:solidFill>
          </a:ln>
          <a:effectLst/>
        </p:spPr>
        <p:style>
          <a:lnRef idx="2">
            <a:schemeClr val="accent1"/>
          </a:lnRef>
          <a:fillRef idx="0">
            <a:schemeClr val="accent1"/>
          </a:fillRef>
          <a:effectRef idx="1">
            <a:schemeClr val="accent1"/>
          </a:effectRef>
          <a:fontRef idx="minor">
            <a:schemeClr val="tx1"/>
          </a:fontRef>
        </p:style>
      </p:cxnSp>
      <p:pic>
        <p:nvPicPr>
          <p:cNvPr id="53" name="Bild 52" descr="035_Binsteiner_hoch.jpg"/>
          <p:cNvPicPr>
            <a:picLocks noChangeAspect="1"/>
          </p:cNvPicPr>
          <p:nvPr/>
        </p:nvPicPr>
        <p:blipFill>
          <a:blip r:embed="rId19" cstate="screen">
            <a:extLst>
              <a:ext uri="{BEBA8EAE-BF5A-486C-A8C5-ECC9F3942E4B}">
                <a14:imgProps xmlns:a14="http://schemas.microsoft.com/office/drawing/2010/main">
                  <a14:imgLayer r:embed="rId20">
                    <a14:imgEffect>
                      <a14:saturation sat="0"/>
                    </a14:imgEffect>
                  </a14:imgLayer>
                </a14:imgProps>
              </a:ext>
              <a:ext uri="{28A0092B-C50C-407E-A947-70E740481C1C}">
                <a14:useLocalDpi xmlns:a14="http://schemas.microsoft.com/office/drawing/2010/main"/>
              </a:ext>
            </a:extLst>
          </a:blip>
          <a:stretch>
            <a:fillRect/>
          </a:stretch>
        </p:blipFill>
        <p:spPr>
          <a:xfrm>
            <a:off x="1504017" y="1880936"/>
            <a:ext cx="654820" cy="972000"/>
          </a:xfrm>
          <a:prstGeom prst="rect">
            <a:avLst/>
          </a:prstGeom>
        </p:spPr>
      </p:pic>
      <p:pic>
        <p:nvPicPr>
          <p:cNvPr id="54" name="Bild 53"/>
          <p:cNvPicPr>
            <a:picLocks noChangeAspect="1"/>
          </p:cNvPicPr>
          <p:nvPr/>
        </p:nvPicPr>
        <p:blipFill>
          <a:blip r:embed="rId21" cstate="screen">
            <a:extLst>
              <a:ext uri="{BEBA8EAE-BF5A-486C-A8C5-ECC9F3942E4B}">
                <a14:imgProps xmlns:a14="http://schemas.microsoft.com/office/drawing/2010/main">
                  <a14:imgLayer r:embed="rId22">
                    <a14:imgEffect>
                      <a14:saturation sat="0"/>
                    </a14:imgEffect>
                  </a14:imgLayer>
                </a14:imgProps>
              </a:ext>
              <a:ext uri="{28A0092B-C50C-407E-A947-70E740481C1C}">
                <a14:useLocalDpi xmlns:a14="http://schemas.microsoft.com/office/drawing/2010/main"/>
              </a:ext>
            </a:extLst>
          </a:blip>
          <a:stretch>
            <a:fillRect/>
          </a:stretch>
        </p:blipFill>
        <p:spPr>
          <a:xfrm>
            <a:off x="1504018" y="3024000"/>
            <a:ext cx="656263" cy="932930"/>
          </a:xfrm>
          <a:prstGeom prst="rect">
            <a:avLst/>
          </a:prstGeom>
        </p:spPr>
      </p:pic>
      <p:pic>
        <p:nvPicPr>
          <p:cNvPr id="3" name="Bild 2"/>
          <p:cNvPicPr>
            <a:picLocks noChangeAspect="1"/>
          </p:cNvPicPr>
          <p:nvPr/>
        </p:nvPicPr>
        <p:blipFill>
          <a:blip r:embed="rId23" cstate="screen">
            <a:extLst>
              <a:ext uri="{28A0092B-C50C-407E-A947-70E740481C1C}">
                <a14:useLocalDpi xmlns:a14="http://schemas.microsoft.com/office/drawing/2010/main"/>
              </a:ext>
            </a:extLst>
          </a:blip>
          <a:srcRect/>
          <a:stretch/>
        </p:blipFill>
        <p:spPr>
          <a:xfrm>
            <a:off x="1504017" y="4187189"/>
            <a:ext cx="654820" cy="966108"/>
          </a:xfrm>
          <a:prstGeom prst="rect">
            <a:avLst/>
          </a:prstGeom>
          <a:noFill/>
          <a:ln>
            <a:noFill/>
          </a:ln>
        </p:spPr>
      </p:pic>
      <p:cxnSp>
        <p:nvCxnSpPr>
          <p:cNvPr id="38" name="Gerade Verbindung 37">
            <a:extLst>
              <a:ext uri="{FF2B5EF4-FFF2-40B4-BE49-F238E27FC236}">
                <a16:creationId xmlns:a16="http://schemas.microsoft.com/office/drawing/2014/main" id="{5958AA1D-F5BB-D043-8550-0DC7F0EF8393}"/>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42" name="Rectangle 98">
            <a:extLst>
              <a:ext uri="{FF2B5EF4-FFF2-40B4-BE49-F238E27FC236}">
                <a16:creationId xmlns:a16="http://schemas.microsoft.com/office/drawing/2014/main" id="{A45A0CAB-407D-4C4D-961F-30F904727F02}"/>
              </a:ext>
            </a:extLst>
          </p:cNvPr>
          <p:cNvSpPr txBox="1">
            <a:spLocks/>
          </p:cNvSpPr>
          <p:nvPr>
            <p:custDataLst>
              <p:tags r:id="rId13"/>
            </p:custDataLst>
          </p:nvPr>
        </p:nvSpPr>
        <p:spPr>
          <a:xfrm>
            <a:off x="4237697" y="5342050"/>
            <a:ext cx="1607144" cy="304699"/>
          </a:xfrm>
          <a:prstGeom prst="rect">
            <a:avLst/>
          </a:prstGeom>
          <a:noFill/>
          <a:extLst>
            <a:ext uri="{909E8E84-426E-40dd-AFC4-6F175D3DCCD1}">
              <a14:hiddenFill xmlns="" xmlns:a14="http://schemas.microsoft.com/office/drawing/2010/main">
                <a:solidFill>
                  <a:srgbClr val="FFFFFF"/>
                </a:solidFill>
              </a14:hiddenFill>
            </a:ext>
          </a:extLst>
        </p:spPr>
        <p:txBody>
          <a:bodyPr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a:lnSpc>
                <a:spcPct val="90000"/>
              </a:lnSpc>
              <a:spcBef>
                <a:spcPts val="400"/>
              </a:spcBef>
              <a:buClr>
                <a:srgbClr val="F5AA00"/>
              </a:buClr>
            </a:pPr>
            <a:r>
              <a:rPr lang="de-DE" sz="1100" spc="70">
                <a:latin typeface="ConduitITCStd Light"/>
              </a:rPr>
              <a:t>Business Development von Guideline</a:t>
            </a:r>
            <a:r>
              <a:rPr lang="de-DE" sz="1100" spc="70">
                <a:solidFill>
                  <a:srgbClr val="FFB302"/>
                </a:solidFill>
                <a:latin typeface="ConduitITCStd Light"/>
              </a:rPr>
              <a:t>Pro</a:t>
            </a:r>
          </a:p>
        </p:txBody>
      </p:sp>
      <p:sp>
        <p:nvSpPr>
          <p:cNvPr id="48" name="Rectangle 98">
            <a:extLst>
              <a:ext uri="{FF2B5EF4-FFF2-40B4-BE49-F238E27FC236}">
                <a16:creationId xmlns:a16="http://schemas.microsoft.com/office/drawing/2014/main" id="{0B097DC2-53FD-4F44-8190-4B6CA962C3BA}"/>
              </a:ext>
            </a:extLst>
          </p:cNvPr>
          <p:cNvSpPr txBox="1">
            <a:spLocks/>
          </p:cNvSpPr>
          <p:nvPr>
            <p:custDataLst>
              <p:tags r:id="rId14"/>
            </p:custDataLst>
          </p:nvPr>
        </p:nvSpPr>
        <p:spPr>
          <a:xfrm>
            <a:off x="6200905" y="5342050"/>
            <a:ext cx="3992330" cy="92333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Über 20 Jahre Erfahrung im Bankenumfeld und in der Beratung</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Von Business Analyse über Fachkonzeption und Softwareauswahl  bis hin zu Projektleitung</a:t>
            </a:r>
          </a:p>
          <a:p>
            <a:pPr lvl="1" eaLnBrk="0" hangingPunct="0">
              <a:spcBef>
                <a:spcPts val="240"/>
              </a:spcBef>
              <a:buClr>
                <a:srgbClr val="F5AA00"/>
              </a:buClr>
              <a:buSzPct val="80000"/>
              <a:buFont typeface="Wingdings" pitchFamily="2" charset="2"/>
              <a:buChar char="n"/>
              <a:tabLst>
                <a:tab pos="1120775" algn="l"/>
              </a:tabLst>
            </a:pPr>
            <a:r>
              <a:rPr lang="de-DE" sz="1100" spc="70">
                <a:latin typeface="ConduitITCStd Light"/>
              </a:rPr>
              <a:t>Dokumentenerstellung /-verarbeitung</a:t>
            </a:r>
          </a:p>
          <a:p>
            <a:pPr marL="1588" lvl="1" indent="0" eaLnBrk="0" hangingPunct="0">
              <a:spcBef>
                <a:spcPts val="240"/>
              </a:spcBef>
              <a:buClr>
                <a:srgbClr val="F5AA00"/>
              </a:buClr>
              <a:buSzPct val="80000"/>
              <a:buNone/>
              <a:tabLst>
                <a:tab pos="1120775" algn="l"/>
              </a:tabLst>
            </a:pPr>
            <a:endParaRPr lang="de-DE" sz="1100" spc="70">
              <a:latin typeface="ConduitITCStd Light"/>
            </a:endParaRPr>
          </a:p>
        </p:txBody>
      </p:sp>
      <p:sp>
        <p:nvSpPr>
          <p:cNvPr id="52" name="Rectangle 98">
            <a:extLst>
              <a:ext uri="{FF2B5EF4-FFF2-40B4-BE49-F238E27FC236}">
                <a16:creationId xmlns:a16="http://schemas.microsoft.com/office/drawing/2014/main" id="{AC2490CF-3822-8A4E-BB70-2DD5E1A4C3AA}"/>
              </a:ext>
            </a:extLst>
          </p:cNvPr>
          <p:cNvSpPr txBox="1">
            <a:spLocks/>
          </p:cNvSpPr>
          <p:nvPr>
            <p:custDataLst>
              <p:tags r:id="rId15"/>
            </p:custDataLst>
          </p:nvPr>
        </p:nvSpPr>
        <p:spPr>
          <a:xfrm>
            <a:off x="2284680" y="5432695"/>
            <a:ext cx="1491630" cy="711990"/>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a:lnSpc>
                <a:spcPct val="90000"/>
              </a:lnSpc>
              <a:spcBef>
                <a:spcPts val="400"/>
              </a:spcBef>
            </a:pPr>
            <a:r>
              <a:rPr lang="de-DE" sz="1100" spc="70">
                <a:latin typeface="ConduitITCStd Medium"/>
                <a:cs typeface="ConduitITCStd Medium"/>
              </a:rPr>
              <a:t>Marco Schneider</a:t>
            </a:r>
          </a:p>
          <a:p>
            <a:pPr>
              <a:lnSpc>
                <a:spcPct val="90000"/>
              </a:lnSpc>
              <a:spcBef>
                <a:spcPts val="400"/>
              </a:spcBef>
            </a:pPr>
            <a:r>
              <a:rPr lang="de-DE" sz="1100" spc="70">
                <a:latin typeface="ConduitITCStd Light"/>
              </a:rPr>
              <a:t> </a:t>
            </a:r>
          </a:p>
          <a:p>
            <a:pPr>
              <a:lnSpc>
                <a:spcPct val="90000"/>
              </a:lnSpc>
              <a:spcBef>
                <a:spcPts val="400"/>
              </a:spcBef>
            </a:pPr>
            <a:r>
              <a:rPr lang="de-DE" sz="1100" spc="70">
                <a:latin typeface="ConduitITCStd Light"/>
              </a:rPr>
              <a:t>Business Expert concedro</a:t>
            </a:r>
          </a:p>
        </p:txBody>
      </p:sp>
      <p:pic>
        <p:nvPicPr>
          <p:cNvPr id="55" name="Grafik 54">
            <a:extLst>
              <a:ext uri="{FF2B5EF4-FFF2-40B4-BE49-F238E27FC236}">
                <a16:creationId xmlns:a16="http://schemas.microsoft.com/office/drawing/2014/main" id="{8CBE23C5-230D-F54C-863E-F54DD0B2BA8C}"/>
              </a:ext>
            </a:extLst>
          </p:cNvPr>
          <p:cNvPicPr>
            <a:picLocks noChangeAspect="1"/>
          </p:cNvPicPr>
          <p:nvPr/>
        </p:nvPicPr>
        <p:blipFill rotWithShape="1">
          <a:blip r:embed="rId24" cstate="screen">
            <a:grayscl/>
            <a:extLst>
              <a:ext uri="{28A0092B-C50C-407E-A947-70E740481C1C}">
                <a14:useLocalDpi xmlns:a14="http://schemas.microsoft.com/office/drawing/2010/main"/>
              </a:ext>
            </a:extLst>
          </a:blip>
          <a:srcRect/>
          <a:stretch/>
        </p:blipFill>
        <p:spPr>
          <a:xfrm flipH="1">
            <a:off x="1504017" y="5342050"/>
            <a:ext cx="654820" cy="893280"/>
          </a:xfrm>
          <a:prstGeom prst="rect">
            <a:avLst/>
          </a:prstGeom>
        </p:spPr>
      </p:pic>
    </p:spTree>
    <p:extLst>
      <p:ext uri="{BB962C8B-B14F-4D97-AF65-F5344CB8AC3E}">
        <p14:creationId xmlns:p14="http://schemas.microsoft.com/office/powerpoint/2010/main" val="52959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10D6BFF-A3C0-D14C-830C-6616CB32478F}"/>
              </a:ext>
            </a:extLst>
          </p:cNvPr>
          <p:cNvGrpSpPr/>
          <p:nvPr/>
        </p:nvGrpSpPr>
        <p:grpSpPr>
          <a:xfrm>
            <a:off x="551707" y="222320"/>
            <a:ext cx="6015215" cy="415498"/>
            <a:chOff x="1847851" y="222320"/>
            <a:chExt cx="6015215"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3" y="222320"/>
              <a:ext cx="5676373" cy="415498"/>
            </a:xfrm>
            <a:prstGeom prst="rect">
              <a:avLst/>
            </a:prstGeom>
            <a:noFill/>
          </p:spPr>
          <p:txBody>
            <a:bodyPr wrap="square" rtlCol="0">
              <a:spAutoFit/>
            </a:bodyPr>
            <a:lstStyle/>
            <a:p>
              <a:r>
                <a:rPr lang="de-DE" sz="2100" spc="70">
                  <a:latin typeface="ConduitITCStd Light"/>
                </a:rPr>
                <a:t>ECKPUNKTE WORKSHOP BNP PARIBAS - CONCEDRO</a:t>
              </a:r>
            </a:p>
          </p:txBody>
        </p:sp>
      </p:grpSp>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15</a:t>
            </a:fld>
            <a:endParaRPr lang="de-DE"/>
          </a:p>
        </p:txBody>
      </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49" name="Title 1">
            <a:extLst>
              <a:ext uri="{FF2B5EF4-FFF2-40B4-BE49-F238E27FC236}">
                <a16:creationId xmlns:a16="http://schemas.microsoft.com/office/drawing/2014/main" id="{67289CF0-5040-804B-A353-F69DC8C4298C}"/>
              </a:ext>
            </a:extLst>
          </p:cNvPr>
          <p:cNvSpPr>
            <a:spLocks noGrp="1"/>
          </p:cNvSpPr>
          <p:nvPr>
            <p:ph type="title"/>
          </p:nvPr>
        </p:nvSpPr>
        <p:spPr>
          <a:xfrm>
            <a:off x="551707" y="3031260"/>
            <a:ext cx="3829793" cy="615429"/>
          </a:xfrm>
          <a:prstGeom prst="rect">
            <a:avLst/>
          </a:prstGeom>
        </p:spPr>
        <p:txBody>
          <a:bodyPr>
            <a:noAutofit/>
          </a:bodyPr>
          <a:lstStyle/>
          <a:p>
            <a:pPr algn="l"/>
            <a:r>
              <a:rPr lang="de-DE" sz="1600" spc="50">
                <a:solidFill>
                  <a:srgbClr val="F5AA00"/>
                </a:solidFill>
                <a:latin typeface="ConduitITCStd" panose="02000606040000020004" pitchFamily="2" charset="0"/>
                <a:ea typeface="+mn-ea"/>
                <a:cs typeface="+mn-cs"/>
              </a:rPr>
              <a:t>Termine</a:t>
            </a:r>
          </a:p>
        </p:txBody>
      </p:sp>
      <p:sp>
        <p:nvSpPr>
          <p:cNvPr id="78" name="Rechteck 77">
            <a:extLst>
              <a:ext uri="{FF2B5EF4-FFF2-40B4-BE49-F238E27FC236}">
                <a16:creationId xmlns:a16="http://schemas.microsoft.com/office/drawing/2014/main" id="{015C4738-89CA-8340-A0EF-13E3B3DB7730}"/>
              </a:ext>
            </a:extLst>
          </p:cNvPr>
          <p:cNvSpPr/>
          <p:nvPr/>
        </p:nvSpPr>
        <p:spPr>
          <a:xfrm>
            <a:off x="657230" y="3583188"/>
            <a:ext cx="5514571" cy="2667397"/>
          </a:xfrm>
          <a:prstGeom prst="rect">
            <a:avLst/>
          </a:prstGeom>
        </p:spPr>
        <p:txBody>
          <a:bodyPr wrap="square" anchor="t">
            <a:spAutoFit/>
          </a:bodyPr>
          <a:lstStyle/>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30.03.2020 WS WEBEX Meeting und </a:t>
            </a:r>
            <a:r>
              <a:rPr lang="de-DE" sz="1400" b="1" spc="70" dirty="0" err="1">
                <a:latin typeface="ConduitITCStd Light" panose="02000606040000020004" pitchFamily="2" charset="0"/>
              </a:rPr>
              <a:t>Telko</a:t>
            </a:r>
            <a:r>
              <a:rPr lang="de-DE" sz="1400" b="1" spc="70" dirty="0">
                <a:latin typeface="ConduitITCStd Light" panose="02000606040000020004" pitchFamily="2" charset="0"/>
              </a:rPr>
              <a:t> </a:t>
            </a:r>
            <a:endParaRPr lang="de-DE" dirty="0">
              <a:latin typeface="ConduitITCStd" panose="02000606040000020004" pitchFamily="2" charset="0"/>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Eingeladene TN:</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BNP: Ana </a:t>
            </a:r>
            <a:r>
              <a:rPr lang="de-DE" sz="1400" spc="70" dirty="0" err="1">
                <a:latin typeface="ConduitITCStd" panose="02000606040000020004" pitchFamily="2" charset="0"/>
              </a:rPr>
              <a:t>Sacadura</a:t>
            </a:r>
            <a:r>
              <a:rPr lang="de-DE" sz="1400" spc="70" dirty="0">
                <a:latin typeface="ConduitITCStd" panose="02000606040000020004" pitchFamily="2" charset="0"/>
              </a:rPr>
              <a:t>, Kai </a:t>
            </a:r>
            <a:r>
              <a:rPr lang="de-DE" sz="1400" spc="70" dirty="0" err="1">
                <a:latin typeface="ConduitITCStd" panose="02000606040000020004" pitchFamily="2" charset="0"/>
              </a:rPr>
              <a:t>Frickmann</a:t>
            </a:r>
            <a:r>
              <a:rPr lang="de-DE" sz="1400" spc="70" dirty="0">
                <a:latin typeface="ConduitITCStd" panose="02000606040000020004" pitchFamily="2" charset="0"/>
              </a:rPr>
              <a:t>, Dennis </a:t>
            </a:r>
            <a:r>
              <a:rPr lang="de-DE" sz="1400" spc="70" dirty="0" err="1">
                <a:latin typeface="ConduitITCStd" panose="02000606040000020004" pitchFamily="2" charset="0"/>
              </a:rPr>
              <a:t>Bugner</a:t>
            </a:r>
            <a:r>
              <a:rPr lang="de-DE" sz="1400" spc="70" dirty="0">
                <a:latin typeface="ConduitITCStd" panose="02000606040000020004" pitchFamily="2" charset="0"/>
              </a:rPr>
              <a:t>, Frank Küchler, Jürgen </a:t>
            </a:r>
            <a:r>
              <a:rPr lang="de-DE" sz="1400" spc="70" dirty="0" err="1">
                <a:latin typeface="ConduitITCStd" panose="02000606040000020004" pitchFamily="2" charset="0"/>
              </a:rPr>
              <a:t>Storjohann</a:t>
            </a:r>
            <a:r>
              <a:rPr lang="de-DE" sz="1400" spc="70" dirty="0">
                <a:latin typeface="ConduitITCStd" panose="02000606040000020004" pitchFamily="2" charset="0"/>
              </a:rPr>
              <a:t>, Max Köpke</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cc: Armin Binsteiner, Carsten </a:t>
            </a:r>
            <a:r>
              <a:rPr lang="de-DE" sz="1400" spc="70" dirty="0" err="1">
                <a:latin typeface="ConduitITCStd" panose="02000606040000020004" pitchFamily="2" charset="0"/>
              </a:rPr>
              <a:t>Götzinger</a:t>
            </a:r>
            <a:r>
              <a:rPr lang="de-DE" sz="1400" spc="70" dirty="0">
                <a:latin typeface="ConduitITCStd" panose="02000606040000020004" pitchFamily="2" charset="0"/>
              </a:rPr>
              <a:t>, Jens Lehmann </a:t>
            </a:r>
          </a:p>
          <a:p>
            <a:pPr marL="1270" lvl="1" defTabSz="857250" eaLnBrk="0" fontAlgn="base" hangingPunct="0">
              <a:spcBef>
                <a:spcPts val="240"/>
              </a:spcBef>
              <a:spcAft>
                <a:spcPct val="0"/>
              </a:spcAft>
              <a:buClr>
                <a:srgbClr val="F5AA00"/>
              </a:buClr>
              <a:buSzPct val="80000"/>
              <a:tabLst>
                <a:tab pos="1120775" algn="l"/>
              </a:tabLst>
            </a:pPr>
            <a:endParaRPr lang="de-DE" sz="1400" spc="70" dirty="0">
              <a:latin typeface="ConduitITCStd" panose="02000606040000020004" pitchFamily="2" charset="0"/>
            </a:endParaRPr>
          </a:p>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09.06.2020 WS WEBEX Meeting </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Eingeladene TN:</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BNP: Richard Thiel, Monika </a:t>
            </a:r>
            <a:r>
              <a:rPr lang="de-DE" sz="1400" spc="70" dirty="0" err="1">
                <a:latin typeface="ConduitITCStd" panose="02000606040000020004" pitchFamily="2" charset="0"/>
              </a:rPr>
              <a:t>Schnarr</a:t>
            </a:r>
            <a:r>
              <a:rPr lang="de-DE" sz="1400" spc="70" dirty="0">
                <a:latin typeface="ConduitITCStd" panose="02000606040000020004" pitchFamily="2" charset="0"/>
              </a:rPr>
              <a:t>, Imke Eckardt, Frank Küchler, Alexandra </a:t>
            </a:r>
            <a:r>
              <a:rPr lang="de-DE" sz="1400" spc="70" dirty="0" err="1">
                <a:latin typeface="ConduitITCStd" panose="02000606040000020004" pitchFamily="2" charset="0"/>
              </a:rPr>
              <a:t>Gimbel</a:t>
            </a:r>
            <a:r>
              <a:rPr lang="de-DE" sz="1400" spc="70" dirty="0">
                <a:latin typeface="ConduitITCStd" panose="02000606040000020004" pitchFamily="2" charset="0"/>
              </a:rPr>
              <a:t>, Jan Philipp Raabe</a:t>
            </a:r>
          </a:p>
          <a:p>
            <a:pPr marL="645795" lvl="2"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cc: Armin Binsteiner, Marco Schneider, Carsten </a:t>
            </a:r>
            <a:r>
              <a:rPr lang="de-DE" sz="1400" spc="70" dirty="0" err="1">
                <a:latin typeface="ConduitITCStd" panose="02000606040000020004" pitchFamily="2" charset="0"/>
              </a:rPr>
              <a:t>Götzinger</a:t>
            </a:r>
            <a:endParaRPr lang="de-DE" sz="1400" spc="70" dirty="0">
              <a:latin typeface="ConduitITCStd" panose="02000606040000020004" pitchFamily="2" charset="0"/>
            </a:endParaRPr>
          </a:p>
        </p:txBody>
      </p:sp>
      <p:sp>
        <p:nvSpPr>
          <p:cNvPr id="43" name="Rechteck 42">
            <a:extLst>
              <a:ext uri="{FF2B5EF4-FFF2-40B4-BE49-F238E27FC236}">
                <a16:creationId xmlns:a16="http://schemas.microsoft.com/office/drawing/2014/main" id="{7DCBEF67-62F2-CE4B-BD35-908729E2A2F3}"/>
              </a:ext>
            </a:extLst>
          </p:cNvPr>
          <p:cNvSpPr/>
          <p:nvPr/>
        </p:nvSpPr>
        <p:spPr>
          <a:xfrm>
            <a:off x="6289301" y="3576716"/>
            <a:ext cx="4904324" cy="2641749"/>
          </a:xfrm>
          <a:prstGeom prst="rect">
            <a:avLst/>
          </a:prstGeom>
        </p:spPr>
        <p:txBody>
          <a:bodyPr wrap="square" anchor="t">
            <a:spAutoFit/>
          </a:bodyPr>
          <a:lstStyle/>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Fokussierte Bereiche</a:t>
            </a:r>
            <a:endParaRPr lang="de-DE" dirty="0">
              <a:latin typeface="ConduitITCStd" panose="02000606040000020004" pitchFamily="2" charset="0"/>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Client Services plus interne und externe Kollaborations-Partner</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Nicht betrachtet wurde der Nutzen für weitere Bereiche</a:t>
            </a:r>
            <a:endParaRPr lang="de-DE" sz="1400" b="1" spc="70" dirty="0">
              <a:latin typeface="ConduitITCStd Light" panose="02000606040000020004" pitchFamily="2" charset="0"/>
            </a:endParaRPr>
          </a:p>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Dokumente</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Vertragsdokumente: Operation Memorandum, 3er Vereinbarung und </a:t>
            </a:r>
            <a:r>
              <a:rPr lang="de-DE" sz="1400" spc="70" dirty="0" err="1">
                <a:latin typeface="ConduitITCStd" panose="02000606040000020004" pitchFamily="2" charset="0"/>
              </a:rPr>
              <a:t>SLA’s</a:t>
            </a:r>
            <a:r>
              <a:rPr lang="de-DE" sz="1400" spc="70" dirty="0">
                <a:latin typeface="ConduitITCStd" panose="02000606040000020004" pitchFamily="2" charset="0"/>
              </a:rPr>
              <a:t> </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Sonstige Dokumente, wie </a:t>
            </a:r>
            <a:r>
              <a:rPr lang="de-DE" sz="1400" spc="70" dirty="0" err="1">
                <a:latin typeface="ConduitITCStd" panose="02000606040000020004" pitchFamily="2" charset="0"/>
              </a:rPr>
              <a:t>NDA‘s</a:t>
            </a:r>
            <a:r>
              <a:rPr lang="de-DE" sz="1400" spc="70" dirty="0">
                <a:latin typeface="ConduitITCStd" panose="02000606040000020004" pitchFamily="2" charset="0"/>
              </a:rPr>
              <a:t>, Fee Agreement, Richtlinien, ... wurden vorerst nicht betrachtet.</a:t>
            </a:r>
          </a:p>
          <a:p>
            <a:pPr marL="1270" lvl="1" defTabSz="857250" eaLnBrk="0" fontAlgn="base" hangingPunct="0">
              <a:spcBef>
                <a:spcPts val="240"/>
              </a:spcBef>
              <a:spcAft>
                <a:spcPct val="0"/>
              </a:spcAft>
              <a:buClr>
                <a:srgbClr val="F5AA00"/>
              </a:buClr>
              <a:buSzPct val="80000"/>
              <a:tabLst>
                <a:tab pos="1120775" algn="l"/>
              </a:tabLst>
            </a:pPr>
            <a:r>
              <a:rPr lang="de-DE" sz="1400" b="1" spc="70" dirty="0">
                <a:latin typeface="ConduitITCStd Light" panose="02000606040000020004" pitchFamily="2" charset="0"/>
              </a:rPr>
              <a:t>Betriebsmodell</a:t>
            </a:r>
            <a:endParaRPr lang="de-DE" sz="1400" dirty="0">
              <a:latin typeface="ConduitITCStd" panose="02000606040000020004" pitchFamily="2" charset="0"/>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Software wird von BNP PARIBAS betrieben</a:t>
            </a:r>
          </a:p>
        </p:txBody>
      </p:sp>
      <p:sp>
        <p:nvSpPr>
          <p:cNvPr id="46" name="Title 1">
            <a:extLst>
              <a:ext uri="{FF2B5EF4-FFF2-40B4-BE49-F238E27FC236}">
                <a16:creationId xmlns:a16="http://schemas.microsoft.com/office/drawing/2014/main" id="{F0EC13A3-F356-CB42-936F-3FC53A9E63C3}"/>
              </a:ext>
            </a:extLst>
          </p:cNvPr>
          <p:cNvSpPr txBox="1">
            <a:spLocks/>
          </p:cNvSpPr>
          <p:nvPr/>
        </p:nvSpPr>
        <p:spPr>
          <a:xfrm>
            <a:off x="6146030" y="3016551"/>
            <a:ext cx="3553718" cy="615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de-DE" sz="1600" spc="50" dirty="0" err="1">
                <a:solidFill>
                  <a:srgbClr val="F5AA00"/>
                </a:solidFill>
                <a:latin typeface="ConduitITCStd" panose="02000606040000020004" pitchFamily="2" charset="0"/>
                <a:ea typeface="+mn-ea"/>
                <a:cs typeface="+mn-cs"/>
              </a:rPr>
              <a:t>Scope</a:t>
            </a:r>
            <a:endParaRPr lang="de-DE" sz="1600" spc="50" dirty="0">
              <a:solidFill>
                <a:srgbClr val="F5AA00"/>
              </a:solidFill>
              <a:latin typeface="ConduitITCStd" panose="02000606040000020004" pitchFamily="2" charset="0"/>
              <a:ea typeface="+mn-ea"/>
              <a:cs typeface="+mn-cs"/>
            </a:endParaRPr>
          </a:p>
        </p:txBody>
      </p:sp>
      <p:sp>
        <p:nvSpPr>
          <p:cNvPr id="13" name="Rechteck 12">
            <a:extLst>
              <a:ext uri="{FF2B5EF4-FFF2-40B4-BE49-F238E27FC236}">
                <a16:creationId xmlns:a16="http://schemas.microsoft.com/office/drawing/2014/main" id="{ECACC953-D535-DA4C-9B9C-C82530F0665A}"/>
              </a:ext>
            </a:extLst>
          </p:cNvPr>
          <p:cNvSpPr/>
          <p:nvPr/>
        </p:nvSpPr>
        <p:spPr>
          <a:xfrm>
            <a:off x="652587" y="1485938"/>
            <a:ext cx="10192989" cy="1487587"/>
          </a:xfrm>
          <a:prstGeom prst="rect">
            <a:avLst/>
          </a:prstGeom>
        </p:spPr>
        <p:txBody>
          <a:bodyPr wrap="square" anchor="t">
            <a:spAutoFit/>
          </a:bodyPr>
          <a:lstStyle/>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Präsentation Idee und Konzept der Workflow-gesteuerten Software </a:t>
            </a:r>
            <a:r>
              <a:rPr lang="de-DE" sz="1400" dirty="0" err="1">
                <a:latin typeface="ConduitITCStd" panose="02000606040000020004" pitchFamily="2" charset="0"/>
              </a:rPr>
              <a:t>Guideline</a:t>
            </a:r>
            <a:r>
              <a:rPr lang="de-DE" sz="1400" dirty="0" err="1">
                <a:solidFill>
                  <a:srgbClr val="F5AA00"/>
                </a:solidFill>
                <a:latin typeface="ConduitITCStd" panose="02000606040000020004" pitchFamily="2" charset="0"/>
              </a:rPr>
              <a:t>Pro</a:t>
            </a:r>
            <a:r>
              <a:rPr lang="de-DE" sz="1400" dirty="0">
                <a:solidFill>
                  <a:srgbClr val="F5AA00"/>
                </a:solidFill>
                <a:latin typeface="ConduitITCStd" panose="02000606040000020004" pitchFamily="2" charset="0"/>
                <a:cs typeface="Calibri"/>
              </a:rPr>
              <a:t> </a:t>
            </a:r>
            <a:r>
              <a:rPr lang="de-DE" sz="1400" spc="70" dirty="0">
                <a:latin typeface="ConduitITCStd" panose="02000606040000020004" pitchFamily="2" charset="0"/>
              </a:rPr>
              <a:t>zur Erstellung, Verwaltung und Distribution von textbausteinbasierten Dokumenten.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Live Demo von </a:t>
            </a:r>
            <a:r>
              <a:rPr lang="de-DE" sz="1400" dirty="0" err="1">
                <a:latin typeface="ConduitITCStd" panose="02000606040000020004" pitchFamily="2" charset="0"/>
              </a:rPr>
              <a:t>Guideline</a:t>
            </a:r>
            <a:r>
              <a:rPr lang="de-DE" sz="1400" dirty="0" err="1">
                <a:solidFill>
                  <a:srgbClr val="F5AA00"/>
                </a:solidFill>
                <a:latin typeface="ConduitITCStd" panose="02000606040000020004" pitchFamily="2" charset="0"/>
              </a:rPr>
              <a:t>Pro</a:t>
            </a:r>
            <a:endParaRPr lang="de-DE" sz="1400" dirty="0">
              <a:solidFill>
                <a:srgbClr val="F5AA00"/>
              </a:solidFill>
              <a:latin typeface="ConduitITCStd" panose="02000606040000020004" pitchFamily="2" charset="0"/>
              <a:cs typeface="Calibri"/>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Vorstellung Konzept der prozessualen Einbindung der digitalen Signatur </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Abstimmung zu den relevanten </a:t>
            </a:r>
            <a:r>
              <a:rPr lang="de-DE" sz="1400" spc="70" dirty="0" err="1">
                <a:latin typeface="ConduitITCStd" panose="02000606040000020004" pitchFamily="2" charset="0"/>
              </a:rPr>
              <a:t>Use</a:t>
            </a:r>
            <a:r>
              <a:rPr lang="de-DE" sz="1400" spc="70" dirty="0">
                <a:latin typeface="ConduitITCStd" panose="02000606040000020004" pitchFamily="2" charset="0"/>
              </a:rPr>
              <a:t> Cases und Prozessen aus dem Bereich Client Services</a:t>
            </a:r>
            <a:endParaRPr lang="de-DE" dirty="0">
              <a:latin typeface="ConduitITCStd" panose="02000606040000020004" pitchFamily="2" charset="0"/>
              <a:cs typeface="Calibri"/>
            </a:endParaRPr>
          </a:p>
          <a:p>
            <a:pPr marL="188595" lvl="1" indent="-187325" defTabSz="85725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Aufnahme der zusätzlichen Anforderungen als Basis für eine erste Aufwandsabschätzung</a:t>
            </a:r>
            <a:endParaRPr lang="de-DE" dirty="0">
              <a:latin typeface="ConduitITCStd" panose="02000606040000020004" pitchFamily="2" charset="0"/>
              <a:cs typeface="Calibri"/>
            </a:endParaRPr>
          </a:p>
        </p:txBody>
      </p:sp>
      <p:sp>
        <p:nvSpPr>
          <p:cNvPr id="15" name="Textfeld 14">
            <a:extLst>
              <a:ext uri="{FF2B5EF4-FFF2-40B4-BE49-F238E27FC236}">
                <a16:creationId xmlns:a16="http://schemas.microsoft.com/office/drawing/2014/main" id="{E1CA4928-8871-EC4A-975E-9A6883C3458E}"/>
              </a:ext>
            </a:extLst>
          </p:cNvPr>
          <p:cNvSpPr txBox="1"/>
          <p:nvPr/>
        </p:nvSpPr>
        <p:spPr>
          <a:xfrm>
            <a:off x="479376" y="1065320"/>
            <a:ext cx="8784976" cy="338554"/>
          </a:xfrm>
          <a:prstGeom prst="rect">
            <a:avLst/>
          </a:prstGeom>
          <a:noFill/>
        </p:spPr>
        <p:txBody>
          <a:bodyPr wrap="square" rtlCol="0">
            <a:spAutoFit/>
          </a:bodyPr>
          <a:lstStyle/>
          <a:p>
            <a:r>
              <a:rPr lang="de-DE" sz="1600" spc="50">
                <a:solidFill>
                  <a:srgbClr val="F5AA00"/>
                </a:solidFill>
                <a:latin typeface="ConduitITCStd" panose="02000606040000020004" pitchFamily="2" charset="0"/>
              </a:rPr>
              <a:t>Ziele</a:t>
            </a:r>
            <a:endParaRPr lang="de-DE" sz="1600" spc="70">
              <a:latin typeface="ConduitITCStd" panose="02000606040000020004" pitchFamily="2" charset="0"/>
            </a:endParaRPr>
          </a:p>
        </p:txBody>
      </p:sp>
    </p:spTree>
    <p:extLst>
      <p:ext uri="{BB962C8B-B14F-4D97-AF65-F5344CB8AC3E}">
        <p14:creationId xmlns:p14="http://schemas.microsoft.com/office/powerpoint/2010/main" val="147033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9B097E8-B202-5C4F-B9B2-3D97DAD9F1C8}"/>
              </a:ext>
            </a:extLst>
          </p:cNvPr>
          <p:cNvGrpSpPr/>
          <p:nvPr/>
        </p:nvGrpSpPr>
        <p:grpSpPr>
          <a:xfrm>
            <a:off x="551707" y="222320"/>
            <a:ext cx="2802896" cy="415498"/>
            <a:chOff x="1847851" y="222320"/>
            <a:chExt cx="2802896"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2"/>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5" y="222320"/>
              <a:ext cx="2464052" cy="415498"/>
            </a:xfrm>
            <a:prstGeom prst="rect">
              <a:avLst/>
            </a:prstGeom>
            <a:noFill/>
          </p:spPr>
          <p:txBody>
            <a:bodyPr wrap="square" rtlCol="0">
              <a:spAutoFit/>
            </a:bodyPr>
            <a:lstStyle/>
            <a:p>
              <a:r>
                <a:rPr lang="de-DE" sz="2100" spc="70">
                  <a:latin typeface="ConduitITCStd Light"/>
                  <a:cs typeface="ConduitITCStd Light"/>
                </a:rPr>
                <a:t>TECHNISCHES SETUP</a:t>
              </a:r>
            </a:p>
          </p:txBody>
        </p:sp>
      </p:grpSp>
      <p:sp>
        <p:nvSpPr>
          <p:cNvPr id="24" name="Textfeld 23"/>
          <p:cNvSpPr txBox="1"/>
          <p:nvPr/>
        </p:nvSpPr>
        <p:spPr>
          <a:xfrm>
            <a:off x="1880172" y="1266941"/>
            <a:ext cx="3855788" cy="2988703"/>
          </a:xfrm>
          <a:prstGeom prst="rect">
            <a:avLst/>
          </a:prstGeom>
          <a:noFill/>
        </p:spPr>
        <p:txBody>
          <a:bodyPr wrap="square" rtlCol="0">
            <a:spAutoFit/>
          </a:bodyPr>
          <a:lstStyle/>
          <a:p>
            <a:pPr>
              <a:buClr>
                <a:srgbClr val="A1A150"/>
              </a:buClr>
            </a:pPr>
            <a:r>
              <a:rPr lang="de-DE" u="sng">
                <a:uFill>
                  <a:solidFill>
                    <a:srgbClr val="F5AA00"/>
                  </a:solidFill>
                </a:uFill>
                <a:latin typeface="ConduitITCStd Light"/>
                <a:cs typeface="ConduitITCStd Light"/>
              </a:rPr>
              <a:t>Technologie</a:t>
            </a:r>
          </a:p>
          <a:p>
            <a:pPr>
              <a:buClr>
                <a:srgbClr val="A1A150"/>
              </a:buClr>
            </a:pPr>
            <a:endParaRPr lang="de-DE">
              <a:latin typeface="ConduitITCStd Light"/>
              <a:cs typeface="ConduitITCStd Light"/>
            </a:endParaRPr>
          </a:p>
          <a:p>
            <a:pPr marL="285750" indent="-285750">
              <a:lnSpc>
                <a:spcPts val="2260"/>
              </a:lnSpc>
              <a:buClr>
                <a:srgbClr val="F5AA00"/>
              </a:buClr>
              <a:buFont typeface="Wingdings" charset="2"/>
              <a:buChar char="§"/>
            </a:pPr>
            <a:r>
              <a:rPr lang="de-DE" err="1">
                <a:latin typeface="ConduitITCStd Light" panose="02000506040000020004" pitchFamily="2" charset="0"/>
                <a:cs typeface="ConduitITCStd"/>
              </a:rPr>
              <a:t>Grails</a:t>
            </a:r>
            <a:r>
              <a:rPr lang="de-DE">
                <a:latin typeface="ConduitITCStd Light" panose="02000506040000020004" pitchFamily="2" charset="0"/>
                <a:cs typeface="ConduitITCStd"/>
              </a:rPr>
              <a:t>-Applikation</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Java 8, Groovy 2.5.8, </a:t>
            </a:r>
            <a:r>
              <a:rPr lang="de-DE" err="1">
                <a:latin typeface="ConduitITCStd Light" panose="02000506040000020004" pitchFamily="2" charset="0"/>
                <a:cs typeface="ConduitITCStd"/>
              </a:rPr>
              <a:t>Grails</a:t>
            </a:r>
            <a:r>
              <a:rPr lang="de-DE">
                <a:latin typeface="ConduitITCStd Light" panose="02000506040000020004" pitchFamily="2" charset="0"/>
                <a:cs typeface="ConduitITCStd"/>
              </a:rPr>
              <a:t> 3.3.11</a:t>
            </a:r>
          </a:p>
          <a:p>
            <a:pPr marL="285750" indent="-285750">
              <a:lnSpc>
                <a:spcPts val="2260"/>
              </a:lnSpc>
              <a:buClr>
                <a:srgbClr val="F5AA00"/>
              </a:buClr>
              <a:buFont typeface="Wingdings" charset="2"/>
              <a:buChar char="§"/>
            </a:pPr>
            <a:r>
              <a:rPr lang="de-DE" err="1">
                <a:latin typeface="ConduitITCStd Light" panose="02000506040000020004" pitchFamily="2" charset="0"/>
                <a:cs typeface="ConduitITCStd"/>
              </a:rPr>
              <a:t>Object</a:t>
            </a:r>
            <a:r>
              <a:rPr lang="de-DE">
                <a:latin typeface="ConduitITCStd Light" panose="02000506040000020004" pitchFamily="2" charset="0"/>
                <a:cs typeface="ConduitITCStd"/>
              </a:rPr>
              <a:t> Relational Mapping mit </a:t>
            </a:r>
            <a:r>
              <a:rPr lang="de-DE" err="1">
                <a:latin typeface="ConduitITCStd Light" panose="02000506040000020004" pitchFamily="2" charset="0"/>
                <a:cs typeface="ConduitITCStd"/>
              </a:rPr>
              <a:t>Hibernate</a:t>
            </a:r>
            <a:endParaRPr lang="de-DE">
              <a:latin typeface="ConduitITCStd Light" panose="02000506040000020004" pitchFamily="2" charset="0"/>
              <a:cs typeface="ConduitITCStd"/>
            </a:endParaRP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RDBMS für Datenhaltung (</a:t>
            </a:r>
            <a:r>
              <a:rPr lang="de-DE" err="1">
                <a:latin typeface="ConduitITCStd Light" panose="02000506040000020004" pitchFamily="2" charset="0"/>
                <a:cs typeface="ConduitITCStd"/>
              </a:rPr>
              <a:t>PostgreSQL</a:t>
            </a:r>
            <a:r>
              <a:rPr lang="de-DE">
                <a:latin typeface="ConduitITCStd Light" panose="02000506040000020004" pitchFamily="2" charset="0"/>
                <a:cs typeface="ConduitITCStd"/>
              </a:rPr>
              <a:t>). Optional alternative RDBMS (Oracle, DB2, MSSQL)</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Hardware-</a:t>
            </a:r>
            <a:r>
              <a:rPr lang="de-DE" err="1">
                <a:latin typeface="ConduitITCStd Light" panose="02000506040000020004" pitchFamily="2" charset="0"/>
                <a:cs typeface="ConduitITCStd"/>
              </a:rPr>
              <a:t>Sizing</a:t>
            </a:r>
            <a:r>
              <a:rPr lang="de-DE">
                <a:latin typeface="ConduitITCStd Light" panose="02000506040000020004" pitchFamily="2" charset="0"/>
                <a:cs typeface="ConduitITCStd"/>
              </a:rPr>
              <a:t> bedarfsabhängig</a:t>
            </a:r>
          </a:p>
        </p:txBody>
      </p:sp>
      <p:sp>
        <p:nvSpPr>
          <p:cNvPr id="25" name="Textfeld 24"/>
          <p:cNvSpPr txBox="1"/>
          <p:nvPr/>
        </p:nvSpPr>
        <p:spPr>
          <a:xfrm>
            <a:off x="1901959" y="4350004"/>
            <a:ext cx="3855788" cy="1826847"/>
          </a:xfrm>
          <a:prstGeom prst="rect">
            <a:avLst/>
          </a:prstGeom>
          <a:noFill/>
        </p:spPr>
        <p:txBody>
          <a:bodyPr wrap="square" rtlCol="0">
            <a:spAutoFit/>
          </a:bodyPr>
          <a:lstStyle/>
          <a:p>
            <a:pPr>
              <a:buClr>
                <a:srgbClr val="A1A150"/>
              </a:buClr>
            </a:pPr>
            <a:r>
              <a:rPr lang="de-DE" u="sng">
                <a:uFill>
                  <a:solidFill>
                    <a:srgbClr val="F5AA00"/>
                  </a:solidFill>
                </a:uFill>
                <a:latin typeface="ConduitITCStd Light"/>
                <a:cs typeface="ConduitITCStd Light"/>
              </a:rPr>
              <a:t>Laufzeitumgebung </a:t>
            </a:r>
          </a:p>
          <a:p>
            <a:pPr marL="285750" indent="-285750">
              <a:lnSpc>
                <a:spcPts val="2260"/>
              </a:lnSpc>
              <a:buClr>
                <a:srgbClr val="F5AA00"/>
              </a:buClr>
              <a:buFont typeface="Wingdings" charset="2"/>
              <a:buChar char="§"/>
            </a:pPr>
            <a:endParaRPr lang="de-DE">
              <a:latin typeface="ConduitITCStd Light" panose="02000506040000020004" pitchFamily="2" charset="0"/>
              <a:cs typeface="ConduitITCStd"/>
            </a:endParaRP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Apache </a:t>
            </a:r>
            <a:r>
              <a:rPr lang="de-DE" err="1">
                <a:latin typeface="ConduitITCStd Light" panose="02000506040000020004" pitchFamily="2" charset="0"/>
                <a:cs typeface="ConduitITCStd"/>
              </a:rPr>
              <a:t>Tomcat</a:t>
            </a:r>
            <a:r>
              <a:rPr lang="de-DE">
                <a:latin typeface="ConduitITCStd Light" panose="02000506040000020004" pitchFamily="2" charset="0"/>
                <a:cs typeface="ConduitITCStd"/>
              </a:rPr>
              <a:t> (andere Servlet-Container optional)</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Bereitstellung als Docker-Image</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Getestet auf Linux, Mac und Windows</a:t>
            </a:r>
          </a:p>
        </p:txBody>
      </p:sp>
      <p:sp>
        <p:nvSpPr>
          <p:cNvPr id="26" name="Textfeld 25"/>
          <p:cNvSpPr txBox="1"/>
          <p:nvPr/>
        </p:nvSpPr>
        <p:spPr>
          <a:xfrm>
            <a:off x="6096000" y="1266940"/>
            <a:ext cx="3855788" cy="1513662"/>
          </a:xfrm>
          <a:prstGeom prst="rect">
            <a:avLst/>
          </a:prstGeom>
          <a:noFill/>
        </p:spPr>
        <p:txBody>
          <a:bodyPr wrap="square" rtlCol="0">
            <a:spAutoFit/>
          </a:bodyPr>
          <a:lstStyle/>
          <a:p>
            <a:pPr>
              <a:buClr>
                <a:srgbClr val="A1A150"/>
              </a:buClr>
            </a:pPr>
            <a:r>
              <a:rPr lang="de-DE" u="sng">
                <a:uFill>
                  <a:solidFill>
                    <a:srgbClr val="F5AA00"/>
                  </a:solidFill>
                </a:uFill>
                <a:latin typeface="ConduitITCStd Light"/>
                <a:cs typeface="ConduitITCStd Light"/>
              </a:rPr>
              <a:t>Anbindung externer Systeme </a:t>
            </a:r>
          </a:p>
          <a:p>
            <a:pPr>
              <a:buClr>
                <a:srgbClr val="A1A150"/>
              </a:buClr>
            </a:pPr>
            <a:endParaRPr lang="de-DE">
              <a:latin typeface="ConduitITCStd Light"/>
              <a:cs typeface="ConduitITCStd Light"/>
            </a:endParaRP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Anbindung externer Systeme zur Authentifizierung (</a:t>
            </a:r>
            <a:r>
              <a:rPr lang="de-DE" err="1">
                <a:latin typeface="ConduitITCStd Light" panose="02000506040000020004" pitchFamily="2" charset="0"/>
                <a:cs typeface="ConduitITCStd"/>
              </a:rPr>
              <a:t>Active</a:t>
            </a:r>
            <a:r>
              <a:rPr lang="de-DE">
                <a:latin typeface="ConduitITCStd Light" panose="02000506040000020004" pitchFamily="2" charset="0"/>
                <a:cs typeface="ConduitITCStd"/>
              </a:rPr>
              <a:t> Directory, LDAP, SAML) optional</a:t>
            </a:r>
          </a:p>
        </p:txBody>
      </p:sp>
      <p:sp>
        <p:nvSpPr>
          <p:cNvPr id="3" name="Foliennummernplatzhalter 2">
            <a:extLst>
              <a:ext uri="{FF2B5EF4-FFF2-40B4-BE49-F238E27FC236}">
                <a16:creationId xmlns:a16="http://schemas.microsoft.com/office/drawing/2014/main" id="{37C80667-1153-CB4D-89DB-4B45DD3F1420}"/>
              </a:ext>
            </a:extLst>
          </p:cNvPr>
          <p:cNvSpPr>
            <a:spLocks noGrp="1"/>
          </p:cNvSpPr>
          <p:nvPr>
            <p:ph type="sldNum" sz="quarter" idx="12"/>
          </p:nvPr>
        </p:nvSpPr>
        <p:spPr/>
        <p:txBody>
          <a:bodyPr/>
          <a:lstStyle/>
          <a:p>
            <a:fld id="{A1015D4A-654B-8B43-AF5D-E8B9B4795EE8}" type="slidenum">
              <a:rPr lang="de-DE" smtClean="0"/>
              <a:t>16</a:t>
            </a:fld>
            <a:endParaRPr lang="de-DE"/>
          </a:p>
        </p:txBody>
      </p:sp>
      <p:cxnSp>
        <p:nvCxnSpPr>
          <p:cNvPr id="9" name="Gerade Verbindung 8">
            <a:extLst>
              <a:ext uri="{FF2B5EF4-FFF2-40B4-BE49-F238E27FC236}">
                <a16:creationId xmlns:a16="http://schemas.microsoft.com/office/drawing/2014/main" id="{B24703DC-7F0E-AD4C-9D26-D6C8BEF428E4}"/>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10" name="Textfeld 9">
            <a:extLst>
              <a:ext uri="{FF2B5EF4-FFF2-40B4-BE49-F238E27FC236}">
                <a16:creationId xmlns:a16="http://schemas.microsoft.com/office/drawing/2014/main" id="{13AF1145-F9ED-4645-9061-1275655E360F}"/>
              </a:ext>
            </a:extLst>
          </p:cNvPr>
          <p:cNvSpPr txBox="1"/>
          <p:nvPr/>
        </p:nvSpPr>
        <p:spPr>
          <a:xfrm>
            <a:off x="6168008" y="4471440"/>
            <a:ext cx="5184576" cy="1549848"/>
          </a:xfrm>
          <a:prstGeom prst="rect">
            <a:avLst/>
          </a:prstGeom>
          <a:noFill/>
          <a:ln>
            <a:solidFill>
              <a:srgbClr val="FFB302"/>
            </a:solidFill>
          </a:ln>
        </p:spPr>
        <p:txBody>
          <a:bodyPr wrap="square" rtlCol="0">
            <a:spAutoFit/>
          </a:bodyPr>
          <a:lstStyle/>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Betriebssystem Linux</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Betrieb als Docker Container</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Anbindung an </a:t>
            </a:r>
            <a:r>
              <a:rPr lang="de-DE" err="1">
                <a:latin typeface="ConduitITCStd Light" panose="02000506040000020004" pitchFamily="2" charset="0"/>
                <a:cs typeface="ConduitITCStd"/>
              </a:rPr>
              <a:t>Active</a:t>
            </a:r>
            <a:r>
              <a:rPr lang="de-DE">
                <a:latin typeface="ConduitITCStd Light" panose="02000506040000020004" pitchFamily="2" charset="0"/>
                <a:cs typeface="ConduitITCStd"/>
              </a:rPr>
              <a:t> Directory zur Authentifizierung</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8GB RAM, 20 GB HDD</a:t>
            </a:r>
          </a:p>
          <a:p>
            <a:pPr marL="285750" indent="-285750">
              <a:lnSpc>
                <a:spcPts val="2260"/>
              </a:lnSpc>
              <a:buClr>
                <a:srgbClr val="F5AA00"/>
              </a:buClr>
              <a:buFont typeface="Wingdings" charset="2"/>
              <a:buChar char="§"/>
            </a:pPr>
            <a:r>
              <a:rPr lang="de-DE">
                <a:latin typeface="ConduitITCStd Light" panose="02000506040000020004" pitchFamily="2" charset="0"/>
                <a:cs typeface="ConduitITCStd"/>
              </a:rPr>
              <a:t>6-Core Prozessor</a:t>
            </a:r>
          </a:p>
        </p:txBody>
      </p:sp>
      <p:sp>
        <p:nvSpPr>
          <p:cNvPr id="11" name="Rechteck 10">
            <a:extLst>
              <a:ext uri="{FF2B5EF4-FFF2-40B4-BE49-F238E27FC236}">
                <a16:creationId xmlns:a16="http://schemas.microsoft.com/office/drawing/2014/main" id="{1EF59FD4-010E-C949-8F82-8127A03A3CE4}"/>
              </a:ext>
            </a:extLst>
          </p:cNvPr>
          <p:cNvSpPr/>
          <p:nvPr/>
        </p:nvSpPr>
        <p:spPr>
          <a:xfrm>
            <a:off x="6168008" y="3936614"/>
            <a:ext cx="5184576" cy="417019"/>
          </a:xfrm>
          <a:prstGeom prst="rect">
            <a:avLst/>
          </a:prstGeom>
          <a:solidFill>
            <a:srgbClr val="FFB302"/>
          </a:solidFill>
          <a:ln>
            <a:solidFill>
              <a:srgbClr val="FFB3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latin typeface="ConduitITCStd Medium" panose="02000606040000020004" pitchFamily="2" charset="0"/>
              </a:rPr>
              <a:t>Empfohlenes Setup</a:t>
            </a:r>
          </a:p>
        </p:txBody>
      </p:sp>
    </p:spTree>
    <p:extLst>
      <p:ext uri="{BB962C8B-B14F-4D97-AF65-F5344CB8AC3E}">
        <p14:creationId xmlns:p14="http://schemas.microsoft.com/office/powerpoint/2010/main" val="6655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D53BDB69-BE78-B24D-80E4-C6508AB6B3C3}"/>
              </a:ext>
            </a:extLst>
          </p:cNvPr>
          <p:cNvGrpSpPr/>
          <p:nvPr/>
        </p:nvGrpSpPr>
        <p:grpSpPr>
          <a:xfrm>
            <a:off x="551707" y="222320"/>
            <a:ext cx="6120358" cy="415498"/>
            <a:chOff x="1847851" y="222320"/>
            <a:chExt cx="6120358"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5" y="222320"/>
              <a:ext cx="5781514" cy="415498"/>
            </a:xfrm>
            <a:prstGeom prst="rect">
              <a:avLst/>
            </a:prstGeom>
            <a:noFill/>
          </p:spPr>
          <p:txBody>
            <a:bodyPr wrap="square" rtlCol="0">
              <a:spAutoFit/>
            </a:bodyPr>
            <a:lstStyle/>
            <a:p>
              <a:r>
                <a:rPr lang="de-DE" sz="2100" spc="70">
                  <a:latin typeface="ConduitITCStd Light"/>
                </a:rPr>
                <a:t>HERAUSFORDERUNGEN IM DOKUMENTENBEREICH</a:t>
              </a:r>
            </a:p>
          </p:txBody>
        </p:sp>
      </p:grpSp>
      <p:sp>
        <p:nvSpPr>
          <p:cNvPr id="11" name="Foliennummernplatzhalter 10">
            <a:extLst>
              <a:ext uri="{FF2B5EF4-FFF2-40B4-BE49-F238E27FC236}">
                <a16:creationId xmlns:a16="http://schemas.microsoft.com/office/drawing/2014/main" id="{467DC04C-F3A6-F245-8DA8-79888BFC697F}"/>
              </a:ext>
            </a:extLst>
          </p:cNvPr>
          <p:cNvSpPr>
            <a:spLocks noGrp="1"/>
          </p:cNvSpPr>
          <p:nvPr>
            <p:ph type="sldNum" sz="quarter" idx="12"/>
          </p:nvPr>
        </p:nvSpPr>
        <p:spPr/>
        <p:txBody>
          <a:bodyPr/>
          <a:lstStyle/>
          <a:p>
            <a:fld id="{A1015D4A-654B-8B43-AF5D-E8B9B4795EE8}" type="slidenum">
              <a:rPr lang="de-DE" smtClean="0"/>
              <a:t>2</a:t>
            </a:fld>
            <a:endParaRPr lang="de-DE"/>
          </a:p>
        </p:txBody>
      </p:sp>
      <p:grpSp>
        <p:nvGrpSpPr>
          <p:cNvPr id="3" name="Gruppieren 2">
            <a:extLst>
              <a:ext uri="{FF2B5EF4-FFF2-40B4-BE49-F238E27FC236}">
                <a16:creationId xmlns:a16="http://schemas.microsoft.com/office/drawing/2014/main" id="{C529E3A4-CAE0-C842-A177-1A695DA63502}"/>
              </a:ext>
            </a:extLst>
          </p:cNvPr>
          <p:cNvGrpSpPr/>
          <p:nvPr/>
        </p:nvGrpSpPr>
        <p:grpSpPr>
          <a:xfrm>
            <a:off x="1457992" y="2097047"/>
            <a:ext cx="1577457" cy="3784719"/>
            <a:chOff x="1457992" y="2132856"/>
            <a:chExt cx="1577457" cy="3784719"/>
          </a:xfrm>
        </p:grpSpPr>
        <p:sp>
          <p:nvSpPr>
            <p:cNvPr id="84" name="Rechteck 83">
              <a:extLst>
                <a:ext uri="{FF2B5EF4-FFF2-40B4-BE49-F238E27FC236}">
                  <a16:creationId xmlns:a16="http://schemas.microsoft.com/office/drawing/2014/main" id="{FB223614-5EFA-F84C-8111-5425147C50BD}"/>
                </a:ext>
              </a:extLst>
            </p:cNvPr>
            <p:cNvSpPr/>
            <p:nvPr/>
          </p:nvSpPr>
          <p:spPr bwMode="auto">
            <a:xfrm>
              <a:off x="1457992" y="4468215"/>
              <a:ext cx="1572745" cy="67090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r>
                <a:rPr lang="de-DE" sz="1200" spc="50">
                  <a:latin typeface="ConduitITCStd Medium" panose="02000606040000020004" pitchFamily="2" charset="0"/>
                </a:rPr>
                <a:t>Agilität</a:t>
              </a:r>
            </a:p>
          </p:txBody>
        </p:sp>
        <p:sp>
          <p:nvSpPr>
            <p:cNvPr id="85" name="Rechteck 84">
              <a:extLst>
                <a:ext uri="{FF2B5EF4-FFF2-40B4-BE49-F238E27FC236}">
                  <a16:creationId xmlns:a16="http://schemas.microsoft.com/office/drawing/2014/main" id="{015928E7-D0C0-8845-B791-E8DD9A725E12}"/>
                </a:ext>
              </a:extLst>
            </p:cNvPr>
            <p:cNvSpPr/>
            <p:nvPr/>
          </p:nvSpPr>
          <p:spPr bwMode="auto">
            <a:xfrm>
              <a:off x="1457993" y="3689762"/>
              <a:ext cx="1572745" cy="67090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r>
                <a:rPr lang="de-DE" sz="1200" spc="50">
                  <a:latin typeface="ConduitITCStd Medium" panose="02000606040000020004" pitchFamily="2" charset="0"/>
                </a:rPr>
                <a:t>Interaktion </a:t>
              </a:r>
            </a:p>
            <a:p>
              <a:r>
                <a:rPr lang="de-DE" sz="1200" spc="50">
                  <a:latin typeface="ConduitITCStd Medium" panose="02000606040000020004" pitchFamily="2" charset="0"/>
                </a:rPr>
                <a:t>Mensch und </a:t>
              </a:r>
            </a:p>
            <a:p>
              <a:r>
                <a:rPr lang="de-DE" sz="1200" spc="50">
                  <a:latin typeface="ConduitITCStd Medium" panose="02000606040000020004" pitchFamily="2" charset="0"/>
                </a:rPr>
                <a:t>Maschine</a:t>
              </a:r>
            </a:p>
          </p:txBody>
        </p:sp>
        <p:sp>
          <p:nvSpPr>
            <p:cNvPr id="86" name="Rechteck 85">
              <a:extLst>
                <a:ext uri="{FF2B5EF4-FFF2-40B4-BE49-F238E27FC236}">
                  <a16:creationId xmlns:a16="http://schemas.microsoft.com/office/drawing/2014/main" id="{4EDD3D27-E094-5D43-ACCD-ED6F7BA2E0F9}"/>
                </a:ext>
              </a:extLst>
            </p:cNvPr>
            <p:cNvSpPr/>
            <p:nvPr/>
          </p:nvSpPr>
          <p:spPr bwMode="auto">
            <a:xfrm>
              <a:off x="1457994" y="2911309"/>
              <a:ext cx="1572745" cy="67090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r>
                <a:rPr lang="de-DE" sz="1200" spc="50">
                  <a:latin typeface="ConduitITCStd Medium" panose="02000606040000020004" pitchFamily="2" charset="0"/>
                </a:rPr>
                <a:t>Industrie 4.0</a:t>
              </a:r>
            </a:p>
          </p:txBody>
        </p:sp>
        <p:sp>
          <p:nvSpPr>
            <p:cNvPr id="87" name="Rechteck 86">
              <a:extLst>
                <a:ext uri="{FF2B5EF4-FFF2-40B4-BE49-F238E27FC236}">
                  <a16:creationId xmlns:a16="http://schemas.microsoft.com/office/drawing/2014/main" id="{11320BFC-93CA-B44B-A0B1-4C6E54675856}"/>
                </a:ext>
              </a:extLst>
            </p:cNvPr>
            <p:cNvSpPr/>
            <p:nvPr/>
          </p:nvSpPr>
          <p:spPr bwMode="auto">
            <a:xfrm>
              <a:off x="1458001" y="5246666"/>
              <a:ext cx="1572736" cy="67090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r>
                <a:rPr lang="de-DE" sz="1200" spc="50">
                  <a:latin typeface="ConduitITCStd Medium" panose="02000606040000020004" pitchFamily="2" charset="0"/>
                </a:rPr>
                <a:t>Ecosysteme</a:t>
              </a:r>
            </a:p>
          </p:txBody>
        </p:sp>
        <p:sp>
          <p:nvSpPr>
            <p:cNvPr id="88" name="Rechteck 87">
              <a:extLst>
                <a:ext uri="{FF2B5EF4-FFF2-40B4-BE49-F238E27FC236}">
                  <a16:creationId xmlns:a16="http://schemas.microsoft.com/office/drawing/2014/main" id="{57AA1357-DDCD-3C43-AB8C-32C40E0BC564}"/>
                </a:ext>
              </a:extLst>
            </p:cNvPr>
            <p:cNvSpPr/>
            <p:nvPr/>
          </p:nvSpPr>
          <p:spPr bwMode="auto">
            <a:xfrm>
              <a:off x="1462706" y="2132856"/>
              <a:ext cx="1572743" cy="67090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r>
                <a:rPr lang="de-DE" sz="1200" spc="50">
                  <a:latin typeface="ConduitITCStd Medium" panose="02000606040000020004" pitchFamily="2" charset="0"/>
                </a:rPr>
                <a:t>Compliance</a:t>
              </a:r>
            </a:p>
          </p:txBody>
        </p:sp>
      </p:grpSp>
      <p:sp>
        <p:nvSpPr>
          <p:cNvPr id="30" name="Rechteck 29">
            <a:extLst>
              <a:ext uri="{FF2B5EF4-FFF2-40B4-BE49-F238E27FC236}">
                <a16:creationId xmlns:a16="http://schemas.microsoft.com/office/drawing/2014/main" id="{0AA5EDF5-03D1-F74D-A8AA-0877DC0133B1}"/>
              </a:ext>
            </a:extLst>
          </p:cNvPr>
          <p:cNvSpPr/>
          <p:nvPr/>
        </p:nvSpPr>
        <p:spPr>
          <a:xfrm>
            <a:off x="1438475" y="1484784"/>
            <a:ext cx="9294011" cy="350654"/>
          </a:xfrm>
          <a:prstGeom prst="rect">
            <a:avLst/>
          </a:prstGeom>
          <a:solidFill>
            <a:srgbClr val="F5AA00"/>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2000" kern="0" spc="100">
                <a:solidFill>
                  <a:schemeClr val="bg1"/>
                </a:solidFill>
                <a:latin typeface="ConduitITCStd Light" panose="02000506040000020004" pitchFamily="2" charset="0"/>
                <a:ea typeface="ＭＳ Ｐゴシック" charset="-128"/>
              </a:rPr>
              <a:t>WANDEL AN DEN MÄRKTEN</a:t>
            </a:r>
          </a:p>
        </p:txBody>
      </p:sp>
      <p:sp>
        <p:nvSpPr>
          <p:cNvPr id="90" name="Dreieck 89">
            <a:extLst>
              <a:ext uri="{FF2B5EF4-FFF2-40B4-BE49-F238E27FC236}">
                <a16:creationId xmlns:a16="http://schemas.microsoft.com/office/drawing/2014/main" id="{4D5099C0-A3DB-FF4A-9BC3-23AE59037FF8}"/>
              </a:ext>
            </a:extLst>
          </p:cNvPr>
          <p:cNvSpPr/>
          <p:nvPr/>
        </p:nvSpPr>
        <p:spPr>
          <a:xfrm rot="5400000">
            <a:off x="1399355" y="3841367"/>
            <a:ext cx="3784720" cy="296086"/>
          </a:xfrm>
          <a:prstGeom prst="triangle">
            <a:avLst>
              <a:gd name="adj" fmla="val 50188"/>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800"/>
          </a:p>
        </p:txBody>
      </p:sp>
      <p:cxnSp>
        <p:nvCxnSpPr>
          <p:cNvPr id="47" name="Gerade Verbindung 46">
            <a:extLst>
              <a:ext uri="{FF2B5EF4-FFF2-40B4-BE49-F238E27FC236}">
                <a16:creationId xmlns:a16="http://schemas.microsoft.com/office/drawing/2014/main" id="{62963786-68D5-8245-8790-DA68D8326FAC}"/>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39" name="Rechteck 38">
            <a:extLst>
              <a:ext uri="{FF2B5EF4-FFF2-40B4-BE49-F238E27FC236}">
                <a16:creationId xmlns:a16="http://schemas.microsoft.com/office/drawing/2014/main" id="{D63F8F7C-1043-5142-BAE3-EC3A59473A0E}"/>
              </a:ext>
            </a:extLst>
          </p:cNvPr>
          <p:cNvSpPr/>
          <p:nvPr/>
        </p:nvSpPr>
        <p:spPr>
          <a:xfrm>
            <a:off x="3386820" y="1891962"/>
            <a:ext cx="7344866" cy="4145282"/>
          </a:xfrm>
          <a:prstGeom prst="rect">
            <a:avLst/>
          </a:prstGeom>
          <a:solidFill>
            <a:schemeClr val="bg1"/>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400" kern="0">
                <a:solidFill>
                  <a:schemeClr val="tx1"/>
                </a:solidFill>
                <a:latin typeface="ConduitITCStd Medium" panose="02000606040000020004" pitchFamily="2" charset="0"/>
                <a:ea typeface="ＭＳ Ｐゴシック" charset="-128"/>
              </a:rPr>
              <a:t> </a:t>
            </a:r>
          </a:p>
        </p:txBody>
      </p:sp>
      <p:sp>
        <p:nvSpPr>
          <p:cNvPr id="65" name="Rechteck 64">
            <a:extLst>
              <a:ext uri="{FF2B5EF4-FFF2-40B4-BE49-F238E27FC236}">
                <a16:creationId xmlns:a16="http://schemas.microsoft.com/office/drawing/2014/main" id="{DAFEFD08-DEAB-3A43-8E51-56CF689E84D7}"/>
              </a:ext>
            </a:extLst>
          </p:cNvPr>
          <p:cNvSpPr/>
          <p:nvPr/>
        </p:nvSpPr>
        <p:spPr>
          <a:xfrm>
            <a:off x="3386820" y="1949491"/>
            <a:ext cx="3634821" cy="201584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400" kern="0">
                <a:solidFill>
                  <a:schemeClr val="tx1"/>
                </a:solidFill>
                <a:latin typeface="ConduitITCStd Medium" panose="02000606040000020004" pitchFamily="2" charset="0"/>
                <a:ea typeface="ＭＳ Ｐゴシック" charset="-128"/>
              </a:rPr>
              <a:t> </a:t>
            </a:r>
          </a:p>
        </p:txBody>
      </p:sp>
      <p:sp>
        <p:nvSpPr>
          <p:cNvPr id="66" name="Freeform 34">
            <a:extLst>
              <a:ext uri="{FF2B5EF4-FFF2-40B4-BE49-F238E27FC236}">
                <a16:creationId xmlns:a16="http://schemas.microsoft.com/office/drawing/2014/main" id="{316FD420-C924-8B4F-9333-2B5C5C162A25}"/>
              </a:ext>
            </a:extLst>
          </p:cNvPr>
          <p:cNvSpPr txBox="1">
            <a:spLocks noChangeArrowheads="1"/>
          </p:cNvSpPr>
          <p:nvPr>
            <p:custDataLst>
              <p:tags r:id="rId1"/>
            </p:custDataLst>
          </p:nvPr>
        </p:nvSpPr>
        <p:spPr bwMode="auto">
          <a:xfrm>
            <a:off x="3534343" y="3131587"/>
            <a:ext cx="2573798" cy="73675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44000" tIns="72000" rIns="72000" bIns="72000" numCol="1" rtlCol="0" anchor="ctr" anchorCtr="0" compatLnSpc="1">
            <a:prstTxWarp prst="textNoShape">
              <a:avLst/>
            </a:prstTxWarp>
            <a:noAutofit/>
          </a:bodyPr>
          <a:lstStyle>
            <a:defPPr>
              <a:defRPr lang="de-DE"/>
            </a:defPPr>
            <a:lvl1pPr algn="ctr" eaLnBrk="0" fontAlgn="base" hangingPunct="0">
              <a:spcBef>
                <a:spcPct val="50000"/>
              </a:spcBef>
              <a:spcAft>
                <a:spcPct val="0"/>
              </a:spcAft>
              <a:buClr>
                <a:srgbClr val="008CC8"/>
              </a:buClr>
              <a:buSzPct val="80000"/>
              <a:buFont typeface="Wingdings" pitchFamily="2" charset="2"/>
              <a:buNone/>
              <a:defRPr sz="1000">
                <a:solidFill>
                  <a:srgbClr val="000000"/>
                </a:solidFill>
                <a:latin typeface="ConduitITCStd Medium" panose="02000606040000020004" pitchFamily="2" charset="0"/>
              </a:defRPr>
            </a:lvl1pPr>
            <a:lvl2pPr marL="188913" indent="-187325" algn="l" defTabSz="857250" rtl="0" eaLnBrk="1" fontAlgn="base" hangingPunct="1">
              <a:spcBef>
                <a:spcPct val="40000"/>
              </a:spcBef>
              <a:spcAft>
                <a:spcPct val="0"/>
              </a:spcAft>
              <a:buClr>
                <a:schemeClr val="accent1"/>
              </a:buClr>
              <a:buSzPct val="70000"/>
              <a:buFont typeface="Wingdings" pitchFamily="2" charset="2"/>
              <a:buChar char=""/>
              <a:defRPr lang="de-DE" sz="1800" kern="1200" baseline="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100000"/>
              <a:buFont typeface="Arial" panose="020B0604020202020204" pitchFamily="34" charset="0"/>
              <a:buChar char="–"/>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Wingdings" panose="05000000000000000000" pitchFamily="2" charset="2"/>
              <a:buChar char=""/>
              <a:defRPr lang="de-DE" sz="1800" kern="1200" baseline="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baseline="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algn="l"/>
            <a:r>
              <a:rPr sz="1200"/>
              <a:t>Agile </a:t>
            </a:r>
            <a:r>
              <a:rPr sz="1200" err="1"/>
              <a:t>Anpassung</a:t>
            </a:r>
            <a:r>
              <a:rPr sz="1200"/>
              <a:t> </a:t>
            </a:r>
            <a:r>
              <a:rPr sz="1200">
                <a:latin typeface="ConduitITCStd" panose="02000606040000020004" pitchFamily="2" charset="0"/>
              </a:rPr>
              <a:t>der </a:t>
            </a:r>
            <a:r>
              <a:rPr lang="de-DE" sz="1200">
                <a:latin typeface="ConduitITCStd" panose="02000606040000020004" pitchFamily="2" charset="0"/>
              </a:rPr>
              <a:t>Dokumenten-erstellung</a:t>
            </a:r>
            <a:r>
              <a:rPr sz="1200">
                <a:latin typeface="ConduitITCStd" panose="02000606040000020004" pitchFamily="2" charset="0"/>
              </a:rPr>
              <a:t> auf </a:t>
            </a:r>
            <a:r>
              <a:rPr sz="1200" err="1">
                <a:latin typeface="ConduitITCStd" panose="02000606040000020004" pitchFamily="2" charset="0"/>
              </a:rPr>
              <a:t>veränderte</a:t>
            </a:r>
            <a:r>
              <a:rPr sz="1200">
                <a:latin typeface="ConduitITCStd" panose="02000606040000020004" pitchFamily="2" charset="0"/>
              </a:rPr>
              <a:t> </a:t>
            </a:r>
            <a:r>
              <a:rPr sz="1200" err="1">
                <a:latin typeface="ConduitITCStd" panose="02000606040000020004" pitchFamily="2" charset="0"/>
              </a:rPr>
              <a:t>Rahmen</a:t>
            </a:r>
            <a:r>
              <a:rPr lang="de-DE" sz="1200">
                <a:latin typeface="ConduitITCStd" panose="02000606040000020004" pitchFamily="2" charset="0"/>
              </a:rPr>
              <a:t>-</a:t>
            </a:r>
            <a:r>
              <a:rPr sz="1200" err="1">
                <a:latin typeface="ConduitITCStd" panose="02000606040000020004" pitchFamily="2" charset="0"/>
              </a:rPr>
              <a:t>bedingungen</a:t>
            </a:r>
            <a:endParaRPr sz="1200">
              <a:latin typeface="ConduitITCStd" panose="02000606040000020004" pitchFamily="2" charset="0"/>
            </a:endParaRPr>
          </a:p>
        </p:txBody>
      </p:sp>
      <p:sp>
        <p:nvSpPr>
          <p:cNvPr id="67" name="Freihandform 66">
            <a:extLst>
              <a:ext uri="{FF2B5EF4-FFF2-40B4-BE49-F238E27FC236}">
                <a16:creationId xmlns:a16="http://schemas.microsoft.com/office/drawing/2014/main" id="{EA7B3C7F-AE80-614D-B8F1-760D933074D6}"/>
              </a:ext>
            </a:extLst>
          </p:cNvPr>
          <p:cNvSpPr>
            <a:spLocks noChangeAspect="1"/>
          </p:cNvSpPr>
          <p:nvPr/>
        </p:nvSpPr>
        <p:spPr bwMode="auto">
          <a:xfrm>
            <a:off x="3534348" y="2334793"/>
            <a:ext cx="3341107" cy="735558"/>
          </a:xfrm>
          <a:custGeom>
            <a:avLst/>
            <a:gdLst>
              <a:gd name="connsiteX0" fmla="*/ 0 w 4670400"/>
              <a:gd name="connsiteY0" fmla="*/ 0 h 1036124"/>
              <a:gd name="connsiteX1" fmla="*/ 4670400 w 4670400"/>
              <a:gd name="connsiteY1" fmla="*/ 0 h 1036124"/>
              <a:gd name="connsiteX2" fmla="*/ 4670400 w 4670400"/>
              <a:gd name="connsiteY2" fmla="*/ 556813 h 1036124"/>
              <a:gd name="connsiteX3" fmla="*/ 3615984 w 4670400"/>
              <a:gd name="connsiteY3" fmla="*/ 556813 h 1036124"/>
              <a:gd name="connsiteX4" fmla="*/ 3615984 w 4670400"/>
              <a:gd name="connsiteY4" fmla="*/ 1036124 h 1036124"/>
              <a:gd name="connsiteX5" fmla="*/ 0 w 4670400"/>
              <a:gd name="connsiteY5" fmla="*/ 1036124 h 103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00" h="1036124">
                <a:moveTo>
                  <a:pt x="0" y="0"/>
                </a:moveTo>
                <a:lnTo>
                  <a:pt x="4670400" y="0"/>
                </a:lnTo>
                <a:lnTo>
                  <a:pt x="4670400" y="556813"/>
                </a:lnTo>
                <a:lnTo>
                  <a:pt x="3615984" y="556813"/>
                </a:lnTo>
                <a:lnTo>
                  <a:pt x="3615984" y="1036124"/>
                </a:lnTo>
                <a:lnTo>
                  <a:pt x="0" y="1036124"/>
                </a:lnTo>
                <a:close/>
              </a:path>
            </a:pathLst>
          </a:custGeom>
          <a:solidFill>
            <a:schemeClr val="bg1"/>
          </a:solidFill>
          <a:ln w="9525" cap="flat" cmpd="sng" algn="ctr">
            <a:solidFill>
              <a:schemeClr val="bg1">
                <a:lumMod val="65000"/>
              </a:schemeClr>
            </a:solidFill>
            <a:prstDash val="solid"/>
            <a:round/>
            <a:headEnd type="none" w="med" len="med"/>
            <a:tailEnd type="none" w="med" len="med"/>
          </a:ln>
          <a:effectLst/>
        </p:spPr>
        <p:txBody>
          <a:bodyPr vert="horz" wrap="square" lIns="144000" tIns="72000" rIns="936000" bIns="72000" numCol="1" rtlCol="0" anchor="ctr" anchorCtr="0" compatLnSpc="1">
            <a:prstTxWarp prst="textNoShape">
              <a:avLst/>
            </a:prstTxWarp>
            <a:noAutofit/>
          </a:bodyPr>
          <a:lstStyle/>
          <a:p>
            <a:pPr eaLnBrk="0" fontAlgn="base" hangingPunct="0">
              <a:spcAft>
                <a:spcPct val="0"/>
              </a:spcAft>
              <a:buClr>
                <a:srgbClr val="008CC8"/>
              </a:buClr>
              <a:buSzPct val="80000"/>
              <a:buFont typeface="Wingdings" pitchFamily="2" charset="2"/>
              <a:buNone/>
            </a:pPr>
            <a:r>
              <a:rPr lang="de-DE" sz="1200">
                <a:solidFill>
                  <a:srgbClr val="000000"/>
                </a:solidFill>
                <a:latin typeface="ConduitITCStd Medium" panose="02000606040000020004" pitchFamily="2" charset="0"/>
              </a:rPr>
              <a:t>Stärkere Zukunftsorientierung durch maschinelle Unterstützung</a:t>
            </a:r>
          </a:p>
        </p:txBody>
      </p:sp>
      <p:sp>
        <p:nvSpPr>
          <p:cNvPr id="68" name="Textfeld 67">
            <a:extLst>
              <a:ext uri="{FF2B5EF4-FFF2-40B4-BE49-F238E27FC236}">
                <a16:creationId xmlns:a16="http://schemas.microsoft.com/office/drawing/2014/main" id="{5B331679-1A64-6F4A-B0A9-0D4E2E28EFB0}"/>
              </a:ext>
            </a:extLst>
          </p:cNvPr>
          <p:cNvSpPr txBox="1"/>
          <p:nvPr/>
        </p:nvSpPr>
        <p:spPr>
          <a:xfrm>
            <a:off x="3383677" y="1941117"/>
            <a:ext cx="1015020" cy="307776"/>
          </a:xfrm>
          <a:prstGeom prst="rect">
            <a:avLst/>
          </a:prstGeom>
          <a:noFill/>
        </p:spPr>
        <p:txBody>
          <a:bodyPr wrap="none" rtlCol="0">
            <a:spAutoFit/>
          </a:bodyPr>
          <a:lstStyle/>
          <a:p>
            <a:r>
              <a:rPr lang="de-DE" sz="1400">
                <a:latin typeface="ConduitITCStd Medium" panose="02000606040000020004" pitchFamily="2" charset="0"/>
              </a:rPr>
              <a:t>NACHHALTIG</a:t>
            </a:r>
          </a:p>
        </p:txBody>
      </p:sp>
      <p:sp>
        <p:nvSpPr>
          <p:cNvPr id="69" name="Rechteck 68">
            <a:extLst>
              <a:ext uri="{FF2B5EF4-FFF2-40B4-BE49-F238E27FC236}">
                <a16:creationId xmlns:a16="http://schemas.microsoft.com/office/drawing/2014/main" id="{1DE32BB2-A346-924E-83BB-26A8F5BF230E}"/>
              </a:ext>
            </a:extLst>
          </p:cNvPr>
          <p:cNvSpPr/>
          <p:nvPr/>
        </p:nvSpPr>
        <p:spPr>
          <a:xfrm>
            <a:off x="3386820" y="4021855"/>
            <a:ext cx="3634821" cy="201584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400" kern="0">
                <a:solidFill>
                  <a:schemeClr val="tx1"/>
                </a:solidFill>
                <a:latin typeface="ConduitITCStd Medium" panose="02000606040000020004" pitchFamily="2" charset="0"/>
                <a:ea typeface="ＭＳ Ｐゴシック" charset="-128"/>
              </a:rPr>
              <a:t> </a:t>
            </a:r>
          </a:p>
        </p:txBody>
      </p:sp>
      <p:sp>
        <p:nvSpPr>
          <p:cNvPr id="70" name="Freeform 35">
            <a:extLst>
              <a:ext uri="{FF2B5EF4-FFF2-40B4-BE49-F238E27FC236}">
                <a16:creationId xmlns:a16="http://schemas.microsoft.com/office/drawing/2014/main" id="{C2E76B21-7AD3-B749-93A0-97F53C7EBA4A}"/>
              </a:ext>
            </a:extLst>
          </p:cNvPr>
          <p:cNvSpPr txBox="1">
            <a:spLocks noChangeArrowheads="1"/>
          </p:cNvSpPr>
          <p:nvPr>
            <p:custDataLst>
              <p:tags r:id="rId2"/>
            </p:custDataLst>
          </p:nvPr>
        </p:nvSpPr>
        <p:spPr bwMode="auto">
          <a:xfrm>
            <a:off x="3534343" y="4098608"/>
            <a:ext cx="2570230" cy="73675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44000" tIns="72000" rIns="72000" bIns="72000" numCol="1" rtlCol="0" anchor="ctr" anchorCtr="0" compatLnSpc="1">
            <a:prstTxWarp prst="textNoShape">
              <a:avLst/>
            </a:prstTxWarp>
            <a:noAutofit/>
          </a:bodyPr>
          <a:lstStyle>
            <a:defPPr>
              <a:defRPr lang="de-DE"/>
            </a:defPPr>
            <a:lvl1pPr algn="ctr" eaLnBrk="0" fontAlgn="base" hangingPunct="0">
              <a:spcBef>
                <a:spcPct val="50000"/>
              </a:spcBef>
              <a:spcAft>
                <a:spcPct val="0"/>
              </a:spcAft>
              <a:buClr>
                <a:srgbClr val="008CC8"/>
              </a:buClr>
              <a:buSzPct val="80000"/>
              <a:buFont typeface="Wingdings" pitchFamily="2" charset="2"/>
              <a:buNone/>
              <a:defRPr sz="1000">
                <a:solidFill>
                  <a:srgbClr val="000000"/>
                </a:solidFill>
                <a:latin typeface="ConduitITCStd Medium" panose="02000606040000020004" pitchFamily="2" charset="0"/>
              </a:defRPr>
            </a:lvl1pPr>
            <a:lvl2pPr marL="188913" indent="-187325" algn="l" defTabSz="857250" rtl="0" eaLnBrk="1" fontAlgn="base" hangingPunct="1">
              <a:spcBef>
                <a:spcPct val="40000"/>
              </a:spcBef>
              <a:spcAft>
                <a:spcPct val="0"/>
              </a:spcAft>
              <a:buClr>
                <a:schemeClr val="accent1"/>
              </a:buClr>
              <a:buSzPct val="70000"/>
              <a:buFont typeface="Wingdings" pitchFamily="2" charset="2"/>
              <a:buChar char=""/>
              <a:defRPr lang="de-DE" sz="1800" kern="1200" baseline="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100000"/>
              <a:buFont typeface="Arial" panose="020B0604020202020204" pitchFamily="34" charset="0"/>
              <a:buChar char="–"/>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Wingdings" panose="05000000000000000000" pitchFamily="2" charset="2"/>
              <a:buChar char=""/>
              <a:defRPr lang="de-DE" sz="1800" kern="1200" baseline="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baseline="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algn="l"/>
            <a:r>
              <a:rPr sz="1200"/>
              <a:t>Direkter </a:t>
            </a:r>
            <a:r>
              <a:rPr sz="1200" err="1"/>
              <a:t>Austausch</a:t>
            </a:r>
            <a:r>
              <a:rPr sz="1200"/>
              <a:t> </a:t>
            </a:r>
            <a:r>
              <a:rPr sz="1200">
                <a:latin typeface="ConduitITCStd" panose="02000606040000020004" pitchFamily="2" charset="0"/>
              </a:rPr>
              <a:t>zwischen</a:t>
            </a:r>
            <a:r>
              <a:rPr lang="de-DE" sz="1200">
                <a:latin typeface="ConduitITCStd" panose="02000606040000020004" pitchFamily="2" charset="0"/>
              </a:rPr>
              <a:t> Prozess-beteiligten o</a:t>
            </a:r>
            <a:r>
              <a:rPr sz="1200" err="1">
                <a:latin typeface="ConduitITCStd" panose="02000606040000020004" pitchFamily="2" charset="0"/>
              </a:rPr>
              <a:t>hne</a:t>
            </a:r>
            <a:r>
              <a:rPr sz="1200">
                <a:latin typeface="ConduitITCStd" panose="02000606040000020004" pitchFamily="2" charset="0"/>
              </a:rPr>
              <a:t> Medienbrüche</a:t>
            </a:r>
          </a:p>
        </p:txBody>
      </p:sp>
      <p:sp>
        <p:nvSpPr>
          <p:cNvPr id="71" name="Freihandform 70">
            <a:extLst>
              <a:ext uri="{FF2B5EF4-FFF2-40B4-BE49-F238E27FC236}">
                <a16:creationId xmlns:a16="http://schemas.microsoft.com/office/drawing/2014/main" id="{3BDB7D4B-8C0E-8B44-AEC0-57B23443FC8D}"/>
              </a:ext>
            </a:extLst>
          </p:cNvPr>
          <p:cNvSpPr/>
          <p:nvPr/>
        </p:nvSpPr>
        <p:spPr bwMode="auto">
          <a:xfrm>
            <a:off x="3534341" y="4898136"/>
            <a:ext cx="3341107" cy="735558"/>
          </a:xfrm>
          <a:custGeom>
            <a:avLst/>
            <a:gdLst>
              <a:gd name="connsiteX0" fmla="*/ 0 w 4670400"/>
              <a:gd name="connsiteY0" fmla="*/ 0 h 1036124"/>
              <a:gd name="connsiteX1" fmla="*/ 3615984 w 4670400"/>
              <a:gd name="connsiteY1" fmla="*/ 0 h 1036124"/>
              <a:gd name="connsiteX2" fmla="*/ 3615984 w 4670400"/>
              <a:gd name="connsiteY2" fmla="*/ 469946 h 1036124"/>
              <a:gd name="connsiteX3" fmla="*/ 4670400 w 4670400"/>
              <a:gd name="connsiteY3" fmla="*/ 469946 h 1036124"/>
              <a:gd name="connsiteX4" fmla="*/ 4670400 w 4670400"/>
              <a:gd name="connsiteY4" fmla="*/ 1036124 h 1036124"/>
              <a:gd name="connsiteX5" fmla="*/ 0 w 4670400"/>
              <a:gd name="connsiteY5" fmla="*/ 1036124 h 103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00" h="1036124">
                <a:moveTo>
                  <a:pt x="0" y="0"/>
                </a:moveTo>
                <a:lnTo>
                  <a:pt x="3615984" y="0"/>
                </a:lnTo>
                <a:lnTo>
                  <a:pt x="3615984" y="469946"/>
                </a:lnTo>
                <a:lnTo>
                  <a:pt x="4670400" y="469946"/>
                </a:lnTo>
                <a:lnTo>
                  <a:pt x="4670400" y="1036124"/>
                </a:lnTo>
                <a:lnTo>
                  <a:pt x="0" y="1036124"/>
                </a:lnTo>
                <a:close/>
              </a:path>
            </a:pathLst>
          </a:cu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44000" tIns="72000" rIns="720000" bIns="72000" numCol="1" rtlCol="0" anchor="ctr" anchorCtr="0" compatLnSpc="1">
            <a:prstTxWarp prst="textNoShape">
              <a:avLst/>
            </a:prstTxWarp>
            <a:noAutofit/>
          </a:bodyPr>
          <a:lstStyle/>
          <a:p>
            <a:pPr eaLnBrk="0" fontAlgn="base" hangingPunct="0">
              <a:spcBef>
                <a:spcPct val="50000"/>
              </a:spcBef>
              <a:spcAft>
                <a:spcPct val="0"/>
              </a:spcAft>
              <a:buClr>
                <a:srgbClr val="008CC8"/>
              </a:buClr>
              <a:buSzPct val="80000"/>
            </a:pPr>
            <a:r>
              <a:rPr lang="de-DE" sz="1200">
                <a:solidFill>
                  <a:srgbClr val="000000"/>
                </a:solidFill>
                <a:latin typeface="ConduitITCStd Medium" panose="02000606040000020004" pitchFamily="2" charset="0"/>
              </a:rPr>
              <a:t>Vollständige Unterstützung der Doku-</a:t>
            </a:r>
            <a:r>
              <a:rPr lang="de-DE" sz="1200" err="1">
                <a:solidFill>
                  <a:srgbClr val="000000"/>
                </a:solidFill>
                <a:latin typeface="ConduitITCStd Medium" panose="02000606040000020004" pitchFamily="2" charset="0"/>
              </a:rPr>
              <a:t>mentengenerierung</a:t>
            </a:r>
            <a:r>
              <a:rPr lang="de-DE" sz="1200">
                <a:solidFill>
                  <a:srgbClr val="000000"/>
                </a:solidFill>
                <a:latin typeface="ConduitITCStd Medium" panose="02000606040000020004" pitchFamily="2" charset="0"/>
              </a:rPr>
              <a:t> </a:t>
            </a:r>
            <a:r>
              <a:rPr lang="de-DE" sz="1200">
                <a:solidFill>
                  <a:srgbClr val="000000"/>
                </a:solidFill>
                <a:latin typeface="ConduitITCStd" panose="02000606040000020004" pitchFamily="2" charset="0"/>
              </a:rPr>
              <a:t>von der Erstellung bis zur Freigabe </a:t>
            </a:r>
          </a:p>
        </p:txBody>
      </p:sp>
      <p:sp>
        <p:nvSpPr>
          <p:cNvPr id="72" name="Textfeld 71">
            <a:extLst>
              <a:ext uri="{FF2B5EF4-FFF2-40B4-BE49-F238E27FC236}">
                <a16:creationId xmlns:a16="http://schemas.microsoft.com/office/drawing/2014/main" id="{DA2FB3A8-7B6C-6541-BD82-23067341C8CC}"/>
              </a:ext>
            </a:extLst>
          </p:cNvPr>
          <p:cNvSpPr txBox="1"/>
          <p:nvPr/>
        </p:nvSpPr>
        <p:spPr>
          <a:xfrm>
            <a:off x="3383677" y="5722208"/>
            <a:ext cx="1165704" cy="307776"/>
          </a:xfrm>
          <a:prstGeom prst="rect">
            <a:avLst/>
          </a:prstGeom>
          <a:noFill/>
        </p:spPr>
        <p:txBody>
          <a:bodyPr wrap="none" rtlCol="0">
            <a:spAutoFit/>
          </a:bodyPr>
          <a:lstStyle/>
          <a:p>
            <a:r>
              <a:rPr lang="de-DE" sz="1400">
                <a:latin typeface="ConduitITCStd Medium" panose="02000606040000020004" pitchFamily="2" charset="0"/>
              </a:rPr>
              <a:t>KOLLABORATIV</a:t>
            </a:r>
          </a:p>
        </p:txBody>
      </p:sp>
      <p:sp>
        <p:nvSpPr>
          <p:cNvPr id="73" name="Rechteck 72">
            <a:extLst>
              <a:ext uri="{FF2B5EF4-FFF2-40B4-BE49-F238E27FC236}">
                <a16:creationId xmlns:a16="http://schemas.microsoft.com/office/drawing/2014/main" id="{310F6049-0162-5C4A-BE41-1155DD549254}"/>
              </a:ext>
            </a:extLst>
          </p:cNvPr>
          <p:cNvSpPr/>
          <p:nvPr/>
        </p:nvSpPr>
        <p:spPr>
          <a:xfrm>
            <a:off x="7096865" y="1949491"/>
            <a:ext cx="3634821" cy="201584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400" kern="0">
                <a:solidFill>
                  <a:schemeClr val="tx1"/>
                </a:solidFill>
                <a:latin typeface="ConduitITCStd Medium" panose="02000606040000020004" pitchFamily="2" charset="0"/>
                <a:ea typeface="ＭＳ Ｐゴシック" charset="-128"/>
              </a:rPr>
              <a:t> </a:t>
            </a:r>
          </a:p>
        </p:txBody>
      </p:sp>
      <p:sp>
        <p:nvSpPr>
          <p:cNvPr id="74" name="Freihandform 73">
            <a:extLst>
              <a:ext uri="{FF2B5EF4-FFF2-40B4-BE49-F238E27FC236}">
                <a16:creationId xmlns:a16="http://schemas.microsoft.com/office/drawing/2014/main" id="{64BE5444-48F1-174B-A36D-B51F494C6AB6}"/>
              </a:ext>
            </a:extLst>
          </p:cNvPr>
          <p:cNvSpPr>
            <a:spLocks noChangeAspect="1"/>
          </p:cNvSpPr>
          <p:nvPr/>
        </p:nvSpPr>
        <p:spPr bwMode="auto">
          <a:xfrm>
            <a:off x="7226260" y="2334793"/>
            <a:ext cx="3308467" cy="735553"/>
          </a:xfrm>
          <a:custGeom>
            <a:avLst/>
            <a:gdLst>
              <a:gd name="connsiteX0" fmla="*/ 0 w 4670400"/>
              <a:gd name="connsiteY0" fmla="*/ 0 h 1036124"/>
              <a:gd name="connsiteX1" fmla="*/ 4670400 w 4670400"/>
              <a:gd name="connsiteY1" fmla="*/ 0 h 1036124"/>
              <a:gd name="connsiteX2" fmla="*/ 4670400 w 4670400"/>
              <a:gd name="connsiteY2" fmla="*/ 1036124 h 1036124"/>
              <a:gd name="connsiteX3" fmla="*/ 1069584 w 4670400"/>
              <a:gd name="connsiteY3" fmla="*/ 1036124 h 1036124"/>
              <a:gd name="connsiteX4" fmla="*/ 1069584 w 4670400"/>
              <a:gd name="connsiteY4" fmla="*/ 556813 h 1036124"/>
              <a:gd name="connsiteX5" fmla="*/ 0 w 4670400"/>
              <a:gd name="connsiteY5" fmla="*/ 556813 h 103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00" h="1036124">
                <a:moveTo>
                  <a:pt x="0" y="0"/>
                </a:moveTo>
                <a:lnTo>
                  <a:pt x="4670400" y="0"/>
                </a:lnTo>
                <a:lnTo>
                  <a:pt x="4670400" y="1036124"/>
                </a:lnTo>
                <a:lnTo>
                  <a:pt x="1069584" y="1036124"/>
                </a:lnTo>
                <a:lnTo>
                  <a:pt x="1069584" y="556813"/>
                </a:lnTo>
                <a:lnTo>
                  <a:pt x="0" y="556813"/>
                </a:lnTo>
                <a:close/>
              </a:path>
            </a:pathLst>
          </a:cu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792000" tIns="144000" rIns="144000" bIns="72000" numCol="1" rtlCol="0" anchor="ctr" anchorCtr="0" compatLnSpc="1">
            <a:prstTxWarp prst="textNoShape">
              <a:avLst/>
            </a:prstTxWarp>
            <a:noAutofit/>
          </a:bodyPr>
          <a:lstStyle/>
          <a:p>
            <a:pPr algn="r" eaLnBrk="0" fontAlgn="base" hangingPunct="0">
              <a:spcAft>
                <a:spcPct val="0"/>
              </a:spcAft>
              <a:buClr>
                <a:srgbClr val="008CC8"/>
              </a:buClr>
              <a:buSzPct val="80000"/>
            </a:pPr>
            <a:r>
              <a:rPr lang="de-DE" sz="1200">
                <a:solidFill>
                  <a:srgbClr val="000000"/>
                </a:solidFill>
                <a:latin typeface="ConduitITCStd Medium" panose="02000606040000020004" pitchFamily="2" charset="0"/>
              </a:rPr>
              <a:t>Durchgängiger Zugriff zur Analyse</a:t>
            </a:r>
            <a:br>
              <a:rPr lang="de-DE" sz="1200">
                <a:solidFill>
                  <a:srgbClr val="000000"/>
                </a:solidFill>
                <a:latin typeface="ConduitITCStd Medium" panose="02000606040000020004" pitchFamily="2" charset="0"/>
              </a:rPr>
            </a:br>
            <a:r>
              <a:rPr lang="de-DE" sz="1200">
                <a:solidFill>
                  <a:srgbClr val="000000"/>
                </a:solidFill>
                <a:latin typeface="ConduitITCStd Medium" panose="02000606040000020004" pitchFamily="2" charset="0"/>
              </a:rPr>
              <a:t>von textuellen Daten </a:t>
            </a:r>
          </a:p>
        </p:txBody>
      </p:sp>
      <p:sp>
        <p:nvSpPr>
          <p:cNvPr id="75" name="Freeform 39">
            <a:extLst>
              <a:ext uri="{FF2B5EF4-FFF2-40B4-BE49-F238E27FC236}">
                <a16:creationId xmlns:a16="http://schemas.microsoft.com/office/drawing/2014/main" id="{030C9581-9A3E-1747-AA5C-2D04A9DF3CBD}"/>
              </a:ext>
            </a:extLst>
          </p:cNvPr>
          <p:cNvSpPr txBox="1">
            <a:spLocks noChangeArrowheads="1"/>
          </p:cNvSpPr>
          <p:nvPr>
            <p:custDataLst>
              <p:tags r:id="rId3"/>
            </p:custDataLst>
          </p:nvPr>
        </p:nvSpPr>
        <p:spPr bwMode="auto">
          <a:xfrm>
            <a:off x="7986983" y="3131588"/>
            <a:ext cx="2547744" cy="735553"/>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44000" tIns="72000" rIns="144000" bIns="72000" numCol="1" rtlCol="0" anchor="ctr" anchorCtr="0" compatLnSpc="1">
            <a:prstTxWarp prst="textNoShape">
              <a:avLst/>
            </a:prstTxWarp>
            <a:noAutofit/>
          </a:bodyPr>
          <a:lstStyle>
            <a:defPPr>
              <a:defRPr lang="de-DE"/>
            </a:defPPr>
            <a:lvl1pPr algn="ctr" eaLnBrk="0" fontAlgn="base" hangingPunct="0">
              <a:spcBef>
                <a:spcPct val="50000"/>
              </a:spcBef>
              <a:spcAft>
                <a:spcPct val="0"/>
              </a:spcAft>
              <a:buClr>
                <a:srgbClr val="008CC8"/>
              </a:buClr>
              <a:buSzPct val="80000"/>
              <a:buFont typeface="Wingdings" pitchFamily="2" charset="2"/>
              <a:buNone/>
              <a:defRPr sz="1000">
                <a:solidFill>
                  <a:srgbClr val="000000"/>
                </a:solidFill>
                <a:latin typeface="ConduitITCStd Medium" panose="02000606040000020004" pitchFamily="2" charset="0"/>
              </a:defRPr>
            </a:lvl1pPr>
            <a:lvl2pPr marL="188913" indent="-187325" algn="l" defTabSz="857250" rtl="0" eaLnBrk="1" fontAlgn="base" hangingPunct="1">
              <a:spcBef>
                <a:spcPct val="40000"/>
              </a:spcBef>
              <a:spcAft>
                <a:spcPct val="0"/>
              </a:spcAft>
              <a:buClr>
                <a:schemeClr val="accent1"/>
              </a:buClr>
              <a:buSzPct val="70000"/>
              <a:buFont typeface="Wingdings" pitchFamily="2" charset="2"/>
              <a:buChar char=""/>
              <a:defRPr lang="de-DE" sz="1800" kern="1200" baseline="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100000"/>
              <a:buFont typeface="Arial" panose="020B0604020202020204" pitchFamily="34" charset="0"/>
              <a:buChar char="–"/>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Wingdings" panose="05000000000000000000" pitchFamily="2" charset="2"/>
              <a:buChar char=""/>
              <a:defRPr lang="de-DE" sz="1800" kern="1200" baseline="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baseline="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algn="r">
              <a:spcBef>
                <a:spcPts val="0"/>
              </a:spcBef>
            </a:pPr>
            <a:r>
              <a:rPr lang="de-DE" sz="1200">
                <a:latin typeface="ConduitITCStd" panose="02000606040000020004" pitchFamily="2" charset="0"/>
              </a:rPr>
              <a:t>Dokumentenerstellung </a:t>
            </a:r>
            <a:r>
              <a:rPr sz="1200">
                <a:latin typeface="ConduitITCStd" panose="02000606040000020004" pitchFamily="2" charset="0"/>
              </a:rPr>
              <a:t>in einer</a:t>
            </a:r>
            <a:r>
              <a:rPr lang="de-DE" sz="1200">
                <a:latin typeface="ConduitITCStd" panose="02000606040000020004" pitchFamily="2" charset="0"/>
              </a:rPr>
              <a:t> </a:t>
            </a:r>
            <a:r>
              <a:rPr sz="1200"/>
              <a:t>durchgängigen</a:t>
            </a:r>
            <a:r>
              <a:rPr lang="de-DE" sz="1200"/>
              <a:t> bzw. zentralen</a:t>
            </a:r>
            <a:r>
              <a:rPr sz="1200"/>
              <a:t> Plattform</a:t>
            </a:r>
          </a:p>
        </p:txBody>
      </p:sp>
      <p:sp>
        <p:nvSpPr>
          <p:cNvPr id="76" name="Textfeld 75">
            <a:extLst>
              <a:ext uri="{FF2B5EF4-FFF2-40B4-BE49-F238E27FC236}">
                <a16:creationId xmlns:a16="http://schemas.microsoft.com/office/drawing/2014/main" id="{9622F024-6449-8049-A4EE-E9B36527A1CD}"/>
              </a:ext>
            </a:extLst>
          </p:cNvPr>
          <p:cNvSpPr txBox="1"/>
          <p:nvPr/>
        </p:nvSpPr>
        <p:spPr>
          <a:xfrm>
            <a:off x="9791403" y="1941117"/>
            <a:ext cx="962123" cy="307776"/>
          </a:xfrm>
          <a:prstGeom prst="rect">
            <a:avLst/>
          </a:prstGeom>
          <a:noFill/>
        </p:spPr>
        <p:txBody>
          <a:bodyPr wrap="none" rtlCol="0">
            <a:spAutoFit/>
          </a:bodyPr>
          <a:lstStyle/>
          <a:p>
            <a:r>
              <a:rPr lang="de-DE" sz="1400">
                <a:latin typeface="ConduitITCStd Medium" panose="02000606040000020004" pitchFamily="2" charset="0"/>
              </a:rPr>
              <a:t>INTEGRIERT</a:t>
            </a:r>
          </a:p>
        </p:txBody>
      </p:sp>
      <p:sp>
        <p:nvSpPr>
          <p:cNvPr id="77" name="Rechteck 76">
            <a:extLst>
              <a:ext uri="{FF2B5EF4-FFF2-40B4-BE49-F238E27FC236}">
                <a16:creationId xmlns:a16="http://schemas.microsoft.com/office/drawing/2014/main" id="{FBD41AA0-E18D-2648-A738-5F3ECB91CC26}"/>
              </a:ext>
            </a:extLst>
          </p:cNvPr>
          <p:cNvSpPr/>
          <p:nvPr/>
        </p:nvSpPr>
        <p:spPr>
          <a:xfrm>
            <a:off x="7096865" y="4021855"/>
            <a:ext cx="3634821" cy="201584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400" kern="0">
                <a:solidFill>
                  <a:schemeClr val="tx1"/>
                </a:solidFill>
                <a:latin typeface="ConduitITCStd Medium" panose="02000606040000020004" pitchFamily="2" charset="0"/>
                <a:ea typeface="ＭＳ Ｐゴシック" charset="-128"/>
              </a:rPr>
              <a:t> </a:t>
            </a:r>
          </a:p>
        </p:txBody>
      </p:sp>
      <p:sp>
        <p:nvSpPr>
          <p:cNvPr id="78" name="Freeform 38">
            <a:extLst>
              <a:ext uri="{FF2B5EF4-FFF2-40B4-BE49-F238E27FC236}">
                <a16:creationId xmlns:a16="http://schemas.microsoft.com/office/drawing/2014/main" id="{18C07D02-67B1-3545-88F7-BFF4C491F196}"/>
              </a:ext>
            </a:extLst>
          </p:cNvPr>
          <p:cNvSpPr txBox="1">
            <a:spLocks noChangeArrowheads="1"/>
          </p:cNvSpPr>
          <p:nvPr>
            <p:custDataLst>
              <p:tags r:id="rId4"/>
            </p:custDataLst>
          </p:nvPr>
        </p:nvSpPr>
        <p:spPr bwMode="auto">
          <a:xfrm>
            <a:off x="7986983" y="4099815"/>
            <a:ext cx="2570229" cy="735553"/>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0" tIns="72000" rIns="144000" bIns="72000" numCol="1" rtlCol="0" anchor="ctr" anchorCtr="0" compatLnSpc="1">
            <a:prstTxWarp prst="textNoShape">
              <a:avLst/>
            </a:prstTxWarp>
            <a:noAutofit/>
          </a:bodyPr>
          <a:lstStyle>
            <a:defPPr>
              <a:defRPr lang="de-DE"/>
            </a:defPPr>
            <a:lvl1pPr algn="ctr" eaLnBrk="0" fontAlgn="base" hangingPunct="0">
              <a:spcBef>
                <a:spcPct val="50000"/>
              </a:spcBef>
              <a:spcAft>
                <a:spcPct val="0"/>
              </a:spcAft>
              <a:buClr>
                <a:srgbClr val="008CC8"/>
              </a:buClr>
              <a:buSzPct val="80000"/>
              <a:buFont typeface="Wingdings" pitchFamily="2" charset="2"/>
              <a:buNone/>
              <a:defRPr sz="1000">
                <a:solidFill>
                  <a:srgbClr val="000000"/>
                </a:solidFill>
                <a:latin typeface="ConduitITCStd Medium" panose="02000606040000020004" pitchFamily="2" charset="0"/>
              </a:defRPr>
            </a:lvl1pPr>
            <a:lvl2pPr marL="188913" indent="-187325" algn="l" defTabSz="857250" rtl="0" eaLnBrk="1" fontAlgn="base" hangingPunct="1">
              <a:spcBef>
                <a:spcPct val="40000"/>
              </a:spcBef>
              <a:spcAft>
                <a:spcPct val="0"/>
              </a:spcAft>
              <a:buClr>
                <a:schemeClr val="accent1"/>
              </a:buClr>
              <a:buSzPct val="70000"/>
              <a:buFont typeface="Wingdings" pitchFamily="2" charset="2"/>
              <a:buChar char=""/>
              <a:defRPr lang="de-DE" sz="1800" kern="1200" baseline="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100000"/>
              <a:buFont typeface="Arial" panose="020B0604020202020204" pitchFamily="34" charset="0"/>
              <a:buChar char="–"/>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Wingdings" panose="05000000000000000000" pitchFamily="2" charset="2"/>
              <a:buChar char=""/>
              <a:defRPr lang="de-DE" sz="1800" kern="1200" baseline="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baseline="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algn="r">
              <a:spcBef>
                <a:spcPts val="0"/>
              </a:spcBef>
            </a:pPr>
            <a:r>
              <a:rPr sz="1200">
                <a:latin typeface="ConduitITCStd" panose="02000606040000020004" pitchFamily="2" charset="0"/>
              </a:rPr>
              <a:t>Zunehmender </a:t>
            </a:r>
            <a:r>
              <a:rPr lang="de-DE" sz="1200">
                <a:latin typeface="ConduitITCStd" panose="02000606040000020004" pitchFamily="2" charset="0"/>
              </a:rPr>
              <a:t> </a:t>
            </a:r>
            <a:r>
              <a:rPr sz="1200">
                <a:latin typeface="ConduitITCStd" panose="02000606040000020004" pitchFamily="2" charset="0"/>
              </a:rPr>
              <a:t>Einsatz</a:t>
            </a:r>
            <a:r>
              <a:rPr lang="de-DE" sz="1200">
                <a:latin typeface="ConduitITCStd" panose="02000606040000020004" pitchFamily="2" charset="0"/>
              </a:rPr>
              <a:t> </a:t>
            </a:r>
            <a:r>
              <a:rPr sz="1200">
                <a:latin typeface="ConduitITCStd" panose="02000606040000020004" pitchFamily="2" charset="0"/>
              </a:rPr>
              <a:t>von </a:t>
            </a:r>
            <a:endParaRPr lang="de-DE" sz="1200">
              <a:latin typeface="ConduitITCStd" panose="02000606040000020004" pitchFamily="2" charset="0"/>
            </a:endParaRPr>
          </a:p>
          <a:p>
            <a:pPr algn="r">
              <a:spcBef>
                <a:spcPts val="0"/>
              </a:spcBef>
            </a:pPr>
            <a:r>
              <a:rPr sz="1200" err="1"/>
              <a:t>mobilen</a:t>
            </a:r>
            <a:r>
              <a:rPr sz="1200"/>
              <a:t> Lösungen</a:t>
            </a:r>
          </a:p>
        </p:txBody>
      </p:sp>
      <p:sp>
        <p:nvSpPr>
          <p:cNvPr id="79" name="Freihandform 78">
            <a:extLst>
              <a:ext uri="{FF2B5EF4-FFF2-40B4-BE49-F238E27FC236}">
                <a16:creationId xmlns:a16="http://schemas.microsoft.com/office/drawing/2014/main" id="{2083BDC3-CBCD-1F40-B2FE-4376FE7DFCC3}"/>
              </a:ext>
            </a:extLst>
          </p:cNvPr>
          <p:cNvSpPr/>
          <p:nvPr/>
        </p:nvSpPr>
        <p:spPr bwMode="auto">
          <a:xfrm>
            <a:off x="7215017" y="4896935"/>
            <a:ext cx="3342196" cy="736759"/>
          </a:xfrm>
          <a:custGeom>
            <a:avLst/>
            <a:gdLst>
              <a:gd name="connsiteX0" fmla="*/ 1069584 w 4670400"/>
              <a:gd name="connsiteY0" fmla="*/ 0 h 1036124"/>
              <a:gd name="connsiteX1" fmla="*/ 4670400 w 4670400"/>
              <a:gd name="connsiteY1" fmla="*/ 0 h 1036124"/>
              <a:gd name="connsiteX2" fmla="*/ 4670400 w 4670400"/>
              <a:gd name="connsiteY2" fmla="*/ 1036124 h 1036124"/>
              <a:gd name="connsiteX3" fmla="*/ 0 w 4670400"/>
              <a:gd name="connsiteY3" fmla="*/ 1036124 h 1036124"/>
              <a:gd name="connsiteX4" fmla="*/ 0 w 4670400"/>
              <a:gd name="connsiteY4" fmla="*/ 469946 h 1036124"/>
              <a:gd name="connsiteX5" fmla="*/ 1069584 w 4670400"/>
              <a:gd name="connsiteY5" fmla="*/ 469946 h 103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00" h="1036124">
                <a:moveTo>
                  <a:pt x="1069584" y="0"/>
                </a:moveTo>
                <a:lnTo>
                  <a:pt x="4670400" y="0"/>
                </a:lnTo>
                <a:lnTo>
                  <a:pt x="4670400" y="1036124"/>
                </a:lnTo>
                <a:lnTo>
                  <a:pt x="0" y="1036124"/>
                </a:lnTo>
                <a:lnTo>
                  <a:pt x="0" y="469946"/>
                </a:lnTo>
                <a:lnTo>
                  <a:pt x="1069584" y="469946"/>
                </a:lnTo>
                <a:close/>
              </a:path>
            </a:pathLst>
          </a:cu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792000" tIns="72000" rIns="144000" bIns="72000" numCol="1" rtlCol="0" anchor="ctr" anchorCtr="0" compatLnSpc="1">
            <a:prstTxWarp prst="textNoShape">
              <a:avLst/>
            </a:prstTxWarp>
            <a:noAutofit/>
          </a:bodyPr>
          <a:lstStyle/>
          <a:p>
            <a:pPr algn="r" eaLnBrk="0" fontAlgn="base" hangingPunct="0">
              <a:spcBef>
                <a:spcPct val="50000"/>
              </a:spcBef>
              <a:spcAft>
                <a:spcPct val="0"/>
              </a:spcAft>
              <a:buClr>
                <a:srgbClr val="008CC8"/>
              </a:buClr>
              <a:buSzPct val="80000"/>
            </a:pPr>
            <a:r>
              <a:rPr lang="de-DE" sz="1200">
                <a:solidFill>
                  <a:srgbClr val="000000"/>
                </a:solidFill>
                <a:latin typeface="ConduitITCStd Medium" panose="02000606040000020004" pitchFamily="2" charset="0"/>
              </a:rPr>
              <a:t>Self-Service – </a:t>
            </a:r>
            <a:r>
              <a:rPr lang="de-DE" sz="1200">
                <a:solidFill>
                  <a:srgbClr val="000000"/>
                </a:solidFill>
                <a:latin typeface="ConduitITCStd" panose="02000606040000020004" pitchFamily="2" charset="0"/>
              </a:rPr>
              <a:t>flexible Dokumentenerstellung über Textbausteine</a:t>
            </a:r>
          </a:p>
        </p:txBody>
      </p:sp>
      <p:sp>
        <p:nvSpPr>
          <p:cNvPr id="80" name="Textfeld 79">
            <a:extLst>
              <a:ext uri="{FF2B5EF4-FFF2-40B4-BE49-F238E27FC236}">
                <a16:creationId xmlns:a16="http://schemas.microsoft.com/office/drawing/2014/main" id="{5ECC9DBE-FBC1-E443-8A54-B5C7B43D412E}"/>
              </a:ext>
            </a:extLst>
          </p:cNvPr>
          <p:cNvSpPr txBox="1"/>
          <p:nvPr/>
        </p:nvSpPr>
        <p:spPr>
          <a:xfrm>
            <a:off x="9804801" y="5722208"/>
            <a:ext cx="947695" cy="307776"/>
          </a:xfrm>
          <a:prstGeom prst="rect">
            <a:avLst/>
          </a:prstGeom>
          <a:noFill/>
        </p:spPr>
        <p:txBody>
          <a:bodyPr wrap="none" rtlCol="0">
            <a:spAutoFit/>
          </a:bodyPr>
          <a:lstStyle/>
          <a:p>
            <a:r>
              <a:rPr lang="de-DE" sz="1400">
                <a:latin typeface="ConduitITCStd Medium" panose="02000606040000020004" pitchFamily="2" charset="0"/>
              </a:rPr>
              <a:t>INTERAKTIV</a:t>
            </a:r>
          </a:p>
        </p:txBody>
      </p:sp>
      <p:sp>
        <p:nvSpPr>
          <p:cNvPr id="81" name="Rechteck 80">
            <a:extLst>
              <a:ext uri="{FF2B5EF4-FFF2-40B4-BE49-F238E27FC236}">
                <a16:creationId xmlns:a16="http://schemas.microsoft.com/office/drawing/2014/main" id="{1A9DE705-9E63-0141-8856-8C43B2C997D9}"/>
              </a:ext>
            </a:extLst>
          </p:cNvPr>
          <p:cNvSpPr/>
          <p:nvPr/>
        </p:nvSpPr>
        <p:spPr>
          <a:xfrm>
            <a:off x="6197506" y="2780370"/>
            <a:ext cx="1713600" cy="2386669"/>
          </a:xfrm>
          <a:prstGeom prst="rect">
            <a:avLst/>
          </a:prstGeom>
          <a:solidFill>
            <a:srgbClr val="FFB302"/>
          </a:solidFill>
          <a:ln>
            <a:noFill/>
          </a:ln>
          <a:effectLst/>
        </p:spPr>
        <p:style>
          <a:lnRef idx="1">
            <a:schemeClr val="dk1"/>
          </a:lnRef>
          <a:fillRef idx="2">
            <a:schemeClr val="dk1"/>
          </a:fillRef>
          <a:effectRef idx="1">
            <a:schemeClr val="dk1"/>
          </a:effectRef>
          <a:fontRef idx="minor">
            <a:schemeClr val="dk1"/>
          </a:fontRef>
        </p:style>
        <p:txBody>
          <a:bodyPr anchor="ctr" anchorCtr="0"/>
          <a:lstStyle/>
          <a:p>
            <a:pPr algn="ctr" eaLnBrk="0" fontAlgn="base" hangingPunct="0">
              <a:spcBef>
                <a:spcPct val="20000"/>
              </a:spcBef>
              <a:spcAft>
                <a:spcPct val="0"/>
              </a:spcAft>
            </a:pPr>
            <a:r>
              <a:rPr lang="de-DE" sz="1600" kern="0">
                <a:solidFill>
                  <a:schemeClr val="tx1"/>
                </a:solidFill>
                <a:latin typeface="ConduitITCStd Medium" panose="02000606040000020004" pitchFamily="2" charset="0"/>
                <a:ea typeface="ＭＳ Ｐゴシック" charset="-128"/>
              </a:rPr>
              <a:t>DOCUMENT 4.0</a:t>
            </a:r>
          </a:p>
        </p:txBody>
      </p:sp>
    </p:spTree>
    <p:extLst>
      <p:ext uri="{BB962C8B-B14F-4D97-AF65-F5344CB8AC3E}">
        <p14:creationId xmlns:p14="http://schemas.microsoft.com/office/powerpoint/2010/main" val="67181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D53BDB69-BE78-B24D-80E4-C6508AB6B3C3}"/>
              </a:ext>
            </a:extLst>
          </p:cNvPr>
          <p:cNvGrpSpPr/>
          <p:nvPr/>
        </p:nvGrpSpPr>
        <p:grpSpPr>
          <a:xfrm>
            <a:off x="551707" y="222320"/>
            <a:ext cx="6120358" cy="415498"/>
            <a:chOff x="1847851" y="222320"/>
            <a:chExt cx="6120358"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5" y="222320"/>
              <a:ext cx="5781514" cy="415498"/>
            </a:xfrm>
            <a:prstGeom prst="rect">
              <a:avLst/>
            </a:prstGeom>
            <a:noFill/>
          </p:spPr>
          <p:txBody>
            <a:bodyPr wrap="square" rtlCol="0">
              <a:spAutoFit/>
            </a:bodyPr>
            <a:lstStyle/>
            <a:p>
              <a:r>
                <a:rPr lang="de-DE" sz="2100" spc="70">
                  <a:latin typeface="ConduitITCStd Light"/>
                </a:rPr>
                <a:t>HERAUSFORDERUNGEN IM DOKUMENTENBEREICH</a:t>
              </a:r>
            </a:p>
          </p:txBody>
        </p:sp>
      </p:grpSp>
      <p:sp>
        <p:nvSpPr>
          <p:cNvPr id="11" name="Foliennummernplatzhalter 10">
            <a:extLst>
              <a:ext uri="{FF2B5EF4-FFF2-40B4-BE49-F238E27FC236}">
                <a16:creationId xmlns:a16="http://schemas.microsoft.com/office/drawing/2014/main" id="{467DC04C-F3A6-F245-8DA8-79888BFC697F}"/>
              </a:ext>
            </a:extLst>
          </p:cNvPr>
          <p:cNvSpPr>
            <a:spLocks noGrp="1"/>
          </p:cNvSpPr>
          <p:nvPr>
            <p:ph type="sldNum" sz="quarter" idx="12"/>
          </p:nvPr>
        </p:nvSpPr>
        <p:spPr/>
        <p:txBody>
          <a:bodyPr/>
          <a:lstStyle/>
          <a:p>
            <a:fld id="{A1015D4A-654B-8B43-AF5D-E8B9B4795EE8}" type="slidenum">
              <a:rPr lang="de-DE" smtClean="0"/>
              <a:t>3</a:t>
            </a:fld>
            <a:endParaRPr lang="de-DE"/>
          </a:p>
        </p:txBody>
      </p:sp>
      <p:cxnSp>
        <p:nvCxnSpPr>
          <p:cNvPr id="47" name="Gerade Verbindung 46">
            <a:extLst>
              <a:ext uri="{FF2B5EF4-FFF2-40B4-BE49-F238E27FC236}">
                <a16:creationId xmlns:a16="http://schemas.microsoft.com/office/drawing/2014/main" id="{62963786-68D5-8245-8790-DA68D8326FAC}"/>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50" name="Rechteck 49">
            <a:extLst>
              <a:ext uri="{FF2B5EF4-FFF2-40B4-BE49-F238E27FC236}">
                <a16:creationId xmlns:a16="http://schemas.microsoft.com/office/drawing/2014/main" id="{41F25225-0986-574D-90C4-94D3AF768C50}"/>
              </a:ext>
            </a:extLst>
          </p:cNvPr>
          <p:cNvSpPr/>
          <p:nvPr/>
        </p:nvSpPr>
        <p:spPr>
          <a:xfrm>
            <a:off x="551707" y="1484784"/>
            <a:ext cx="11088909" cy="350654"/>
          </a:xfrm>
          <a:prstGeom prst="rect">
            <a:avLst/>
          </a:prstGeom>
          <a:solidFill>
            <a:srgbClr val="F5AA00"/>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2000" kern="0" spc="100">
                <a:solidFill>
                  <a:schemeClr val="bg1"/>
                </a:solidFill>
                <a:latin typeface="ConduitITCStd Light" panose="02000506040000020004" pitchFamily="2" charset="0"/>
                <a:ea typeface="ＭＳ Ｐゴシック" charset="-128"/>
              </a:rPr>
              <a:t>TYPISCHE SITUATIONEN IN DEN UNTERNEHMEN</a:t>
            </a:r>
          </a:p>
        </p:txBody>
      </p:sp>
      <p:grpSp>
        <p:nvGrpSpPr>
          <p:cNvPr id="9" name="Gruppieren 8">
            <a:extLst>
              <a:ext uri="{FF2B5EF4-FFF2-40B4-BE49-F238E27FC236}">
                <a16:creationId xmlns:a16="http://schemas.microsoft.com/office/drawing/2014/main" id="{6EA29599-9DD6-5C46-8490-B0BE4D9A75E9}"/>
              </a:ext>
            </a:extLst>
          </p:cNvPr>
          <p:cNvGrpSpPr/>
          <p:nvPr/>
        </p:nvGrpSpPr>
        <p:grpSpPr>
          <a:xfrm>
            <a:off x="551707" y="1916832"/>
            <a:ext cx="11088909" cy="4176465"/>
            <a:chOff x="551707" y="1916832"/>
            <a:chExt cx="11088909" cy="4176465"/>
          </a:xfrm>
        </p:grpSpPr>
        <p:grpSp>
          <p:nvGrpSpPr>
            <p:cNvPr id="8" name="Gruppieren 7">
              <a:extLst>
                <a:ext uri="{FF2B5EF4-FFF2-40B4-BE49-F238E27FC236}">
                  <a16:creationId xmlns:a16="http://schemas.microsoft.com/office/drawing/2014/main" id="{2C8C06BE-5B61-B947-8E68-93C1ADC0586C}"/>
                </a:ext>
              </a:extLst>
            </p:cNvPr>
            <p:cNvGrpSpPr/>
            <p:nvPr/>
          </p:nvGrpSpPr>
          <p:grpSpPr>
            <a:xfrm>
              <a:off x="737108" y="2555517"/>
              <a:ext cx="3659219" cy="2806424"/>
              <a:chOff x="778490" y="2555517"/>
              <a:chExt cx="3659219" cy="2806424"/>
            </a:xfrm>
          </p:grpSpPr>
          <p:cxnSp>
            <p:nvCxnSpPr>
              <p:cNvPr id="56" name="Gerade Verbindung mit Pfeil 55">
                <a:extLst>
                  <a:ext uri="{FF2B5EF4-FFF2-40B4-BE49-F238E27FC236}">
                    <a16:creationId xmlns:a16="http://schemas.microsoft.com/office/drawing/2014/main" id="{788ECA1D-8099-0041-AC94-5D6AE38C6C0D}"/>
                  </a:ext>
                </a:extLst>
              </p:cNvPr>
              <p:cNvCxnSpPr>
                <a:cxnSpLocks/>
                <a:stCxn id="63" idx="1"/>
                <a:endCxn id="57" idx="3"/>
              </p:cNvCxnSpPr>
              <p:nvPr/>
            </p:nvCxnSpPr>
            <p:spPr>
              <a:xfrm flipH="1" flipV="1">
                <a:off x="2232279" y="3941244"/>
                <a:ext cx="584937" cy="1159939"/>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7" name="Textfeld 56">
                <a:extLst>
                  <a:ext uri="{FF2B5EF4-FFF2-40B4-BE49-F238E27FC236}">
                    <a16:creationId xmlns:a16="http://schemas.microsoft.com/office/drawing/2014/main" id="{179F6FB2-FE66-0841-ADC1-21868FA21658}"/>
                  </a:ext>
                </a:extLst>
              </p:cNvPr>
              <p:cNvSpPr txBox="1"/>
              <p:nvPr/>
            </p:nvSpPr>
            <p:spPr>
              <a:xfrm>
                <a:off x="1452881" y="3787355"/>
                <a:ext cx="779398" cy="307777"/>
              </a:xfrm>
              <a:prstGeom prst="rect">
                <a:avLst/>
              </a:prstGeom>
              <a:noFill/>
              <a:effectLst/>
            </p:spPr>
            <p:txBody>
              <a:bodyPr wrap="square" rtlCol="0">
                <a:spAutoFit/>
              </a:bodyPr>
              <a:lstStyle/>
              <a:p>
                <a:r>
                  <a:rPr lang="de-DE" sz="1400">
                    <a:latin typeface="ConduitITCStd"/>
                    <a:cs typeface="ConduitITCStd"/>
                  </a:rPr>
                  <a:t>Ersteller</a:t>
                </a:r>
              </a:p>
            </p:txBody>
          </p:sp>
          <p:sp>
            <p:nvSpPr>
              <p:cNvPr id="58" name="Mehrere Dokumente 57">
                <a:extLst>
                  <a:ext uri="{FF2B5EF4-FFF2-40B4-BE49-F238E27FC236}">
                    <a16:creationId xmlns:a16="http://schemas.microsoft.com/office/drawing/2014/main" id="{A461D002-EF53-A04E-AAB6-EB8C9D081386}"/>
                  </a:ext>
                </a:extLst>
              </p:cNvPr>
              <p:cNvSpPr/>
              <p:nvPr/>
            </p:nvSpPr>
            <p:spPr>
              <a:xfrm>
                <a:off x="778490" y="3747513"/>
                <a:ext cx="660766" cy="412466"/>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chemeClr val="tx1"/>
                    </a:solidFill>
                    <a:latin typeface="ConduitITCStd"/>
                    <a:cs typeface="ConduitITCStd"/>
                  </a:rPr>
                  <a:t>MASTER</a:t>
                </a:r>
              </a:p>
            </p:txBody>
          </p:sp>
          <p:sp>
            <p:nvSpPr>
              <p:cNvPr id="59" name="Textfeld 58">
                <a:extLst>
                  <a:ext uri="{FF2B5EF4-FFF2-40B4-BE49-F238E27FC236}">
                    <a16:creationId xmlns:a16="http://schemas.microsoft.com/office/drawing/2014/main" id="{E2D7E573-5017-6241-983E-7B166CFE2A46}"/>
                  </a:ext>
                </a:extLst>
              </p:cNvPr>
              <p:cNvSpPr txBox="1"/>
              <p:nvPr/>
            </p:nvSpPr>
            <p:spPr>
              <a:xfrm>
                <a:off x="1598048" y="2555517"/>
                <a:ext cx="528490" cy="251542"/>
              </a:xfrm>
              <a:prstGeom prst="rect">
                <a:avLst/>
              </a:prstGeom>
              <a:noFill/>
              <a:effectLst/>
            </p:spPr>
            <p:txBody>
              <a:bodyPr wrap="none" rtlCol="0">
                <a:spAutoFit/>
              </a:bodyPr>
              <a:lstStyle/>
              <a:p>
                <a:r>
                  <a:rPr lang="de-DE" sz="1400">
                    <a:latin typeface="ConduitITCStd"/>
                    <a:cs typeface="ConduitITCStd"/>
                  </a:rPr>
                  <a:t>User 1</a:t>
                </a:r>
              </a:p>
            </p:txBody>
          </p:sp>
          <p:sp>
            <p:nvSpPr>
              <p:cNvPr id="60" name="Textfeld 59">
                <a:extLst>
                  <a:ext uri="{FF2B5EF4-FFF2-40B4-BE49-F238E27FC236}">
                    <a16:creationId xmlns:a16="http://schemas.microsoft.com/office/drawing/2014/main" id="{73ACF90E-BC14-A444-B539-E9F5DDBF3D48}"/>
                  </a:ext>
                </a:extLst>
              </p:cNvPr>
              <p:cNvSpPr txBox="1"/>
              <p:nvPr/>
            </p:nvSpPr>
            <p:spPr>
              <a:xfrm>
                <a:off x="3909219" y="2690504"/>
                <a:ext cx="528490" cy="251542"/>
              </a:xfrm>
              <a:prstGeom prst="rect">
                <a:avLst/>
              </a:prstGeom>
              <a:noFill/>
              <a:effectLst/>
            </p:spPr>
            <p:txBody>
              <a:bodyPr wrap="none" rtlCol="0">
                <a:spAutoFit/>
              </a:bodyPr>
              <a:lstStyle/>
              <a:p>
                <a:r>
                  <a:rPr lang="de-DE" sz="1400">
                    <a:latin typeface="ConduitITCStd"/>
                    <a:cs typeface="ConduitITCStd"/>
                  </a:rPr>
                  <a:t>User 2</a:t>
                </a:r>
              </a:p>
            </p:txBody>
          </p:sp>
          <p:sp>
            <p:nvSpPr>
              <p:cNvPr id="61" name="Textfeld 60">
                <a:extLst>
                  <a:ext uri="{FF2B5EF4-FFF2-40B4-BE49-F238E27FC236}">
                    <a16:creationId xmlns:a16="http://schemas.microsoft.com/office/drawing/2014/main" id="{89DCB664-0CF1-1C47-B5F0-637ECA96ADAB}"/>
                  </a:ext>
                </a:extLst>
              </p:cNvPr>
              <p:cNvSpPr txBox="1"/>
              <p:nvPr/>
            </p:nvSpPr>
            <p:spPr>
              <a:xfrm>
                <a:off x="1073489" y="5110399"/>
                <a:ext cx="525710" cy="251542"/>
              </a:xfrm>
              <a:prstGeom prst="rect">
                <a:avLst/>
              </a:prstGeom>
              <a:noFill/>
              <a:effectLst/>
            </p:spPr>
            <p:txBody>
              <a:bodyPr wrap="none" rtlCol="0">
                <a:spAutoFit/>
              </a:bodyPr>
              <a:lstStyle/>
              <a:p>
                <a:r>
                  <a:rPr lang="de-DE" sz="1400">
                    <a:latin typeface="ConduitITCStd"/>
                    <a:cs typeface="ConduitITCStd"/>
                  </a:rPr>
                  <a:t>User </a:t>
                </a:r>
                <a:r>
                  <a:rPr lang="de-DE" sz="1400" err="1">
                    <a:latin typeface="ConduitITCStd"/>
                    <a:cs typeface="ConduitITCStd"/>
                  </a:rPr>
                  <a:t>n</a:t>
                </a:r>
                <a:endParaRPr lang="de-DE" sz="1400">
                  <a:latin typeface="ConduitITCStd"/>
                  <a:cs typeface="ConduitITCStd"/>
                </a:endParaRPr>
              </a:p>
            </p:txBody>
          </p:sp>
          <p:cxnSp>
            <p:nvCxnSpPr>
              <p:cNvPr id="62" name="Gerade Verbindung mit Pfeil 61">
                <a:extLst>
                  <a:ext uri="{FF2B5EF4-FFF2-40B4-BE49-F238E27FC236}">
                    <a16:creationId xmlns:a16="http://schemas.microsoft.com/office/drawing/2014/main" id="{3AA78287-353A-B34E-BB18-96363693D888}"/>
                  </a:ext>
                </a:extLst>
              </p:cNvPr>
              <p:cNvCxnSpPr>
                <a:cxnSpLocks/>
                <a:stCxn id="61" idx="0"/>
                <a:endCxn id="57" idx="2"/>
              </p:cNvCxnSpPr>
              <p:nvPr/>
            </p:nvCxnSpPr>
            <p:spPr>
              <a:xfrm flipV="1">
                <a:off x="1336344" y="4095132"/>
                <a:ext cx="506236" cy="1015267"/>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63" name="Textfeld 62">
                <a:extLst>
                  <a:ext uri="{FF2B5EF4-FFF2-40B4-BE49-F238E27FC236}">
                    <a16:creationId xmlns:a16="http://schemas.microsoft.com/office/drawing/2014/main" id="{BE0DEC01-9418-764B-894E-F293BF2053B2}"/>
                  </a:ext>
                </a:extLst>
              </p:cNvPr>
              <p:cNvSpPr txBox="1"/>
              <p:nvPr/>
            </p:nvSpPr>
            <p:spPr>
              <a:xfrm>
                <a:off x="2817216" y="4975412"/>
                <a:ext cx="538220" cy="251542"/>
              </a:xfrm>
              <a:prstGeom prst="rect">
                <a:avLst/>
              </a:prstGeom>
              <a:noFill/>
              <a:effectLst/>
            </p:spPr>
            <p:txBody>
              <a:bodyPr wrap="none" rtlCol="0">
                <a:spAutoFit/>
              </a:bodyPr>
              <a:lstStyle/>
              <a:p>
                <a:r>
                  <a:rPr lang="de-DE" sz="1400">
                    <a:latin typeface="ConduitITCStd"/>
                    <a:cs typeface="ConduitITCStd"/>
                  </a:rPr>
                  <a:t>User ...</a:t>
                </a:r>
              </a:p>
            </p:txBody>
          </p:sp>
          <p:cxnSp>
            <p:nvCxnSpPr>
              <p:cNvPr id="64" name="Gerade Verbindung mit Pfeil 63">
                <a:extLst>
                  <a:ext uri="{FF2B5EF4-FFF2-40B4-BE49-F238E27FC236}">
                    <a16:creationId xmlns:a16="http://schemas.microsoft.com/office/drawing/2014/main" id="{82EA67DF-261E-2246-BC84-6C9E5E91828D}"/>
                  </a:ext>
                </a:extLst>
              </p:cNvPr>
              <p:cNvCxnSpPr>
                <a:cxnSpLocks/>
                <a:stCxn id="82" idx="1"/>
                <a:endCxn id="57" idx="3"/>
              </p:cNvCxnSpPr>
              <p:nvPr/>
            </p:nvCxnSpPr>
            <p:spPr>
              <a:xfrm flipH="1">
                <a:off x="2232279" y="3929677"/>
                <a:ext cx="1624318" cy="11567"/>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2" name="Textfeld 81">
                <a:extLst>
                  <a:ext uri="{FF2B5EF4-FFF2-40B4-BE49-F238E27FC236}">
                    <a16:creationId xmlns:a16="http://schemas.microsoft.com/office/drawing/2014/main" id="{1127F1D0-5CEC-9A47-A615-C8A05DCCA378}"/>
                  </a:ext>
                </a:extLst>
              </p:cNvPr>
              <p:cNvSpPr txBox="1"/>
              <p:nvPr/>
            </p:nvSpPr>
            <p:spPr>
              <a:xfrm>
                <a:off x="3856597" y="3803906"/>
                <a:ext cx="528490" cy="251542"/>
              </a:xfrm>
              <a:prstGeom prst="rect">
                <a:avLst/>
              </a:prstGeom>
              <a:noFill/>
              <a:effectLst/>
            </p:spPr>
            <p:txBody>
              <a:bodyPr wrap="none" rtlCol="0">
                <a:spAutoFit/>
              </a:bodyPr>
              <a:lstStyle/>
              <a:p>
                <a:r>
                  <a:rPr lang="de-DE" sz="1400">
                    <a:latin typeface="ConduitITCStd"/>
                    <a:cs typeface="ConduitITCStd"/>
                  </a:rPr>
                  <a:t>User 3</a:t>
                </a:r>
              </a:p>
            </p:txBody>
          </p:sp>
          <p:cxnSp>
            <p:nvCxnSpPr>
              <p:cNvPr id="97" name="Gerade Verbindung mit Pfeil 96">
                <a:extLst>
                  <a:ext uri="{FF2B5EF4-FFF2-40B4-BE49-F238E27FC236}">
                    <a16:creationId xmlns:a16="http://schemas.microsoft.com/office/drawing/2014/main" id="{C295D8FF-13A0-B24C-A17E-144909A58EFF}"/>
                  </a:ext>
                </a:extLst>
              </p:cNvPr>
              <p:cNvCxnSpPr>
                <a:stCxn id="59" idx="3"/>
                <a:endCxn id="60" idx="1"/>
              </p:cNvCxnSpPr>
              <p:nvPr/>
            </p:nvCxnSpPr>
            <p:spPr>
              <a:xfrm>
                <a:off x="2126538" y="2681289"/>
                <a:ext cx="1782681" cy="134987"/>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98" name="Gerade Verbindung mit Pfeil 97">
                <a:extLst>
                  <a:ext uri="{FF2B5EF4-FFF2-40B4-BE49-F238E27FC236}">
                    <a16:creationId xmlns:a16="http://schemas.microsoft.com/office/drawing/2014/main" id="{C28AE255-6AFC-B14C-9554-D81E49D06A89}"/>
                  </a:ext>
                </a:extLst>
              </p:cNvPr>
              <p:cNvCxnSpPr>
                <a:cxnSpLocks/>
                <a:stCxn id="57" idx="0"/>
                <a:endCxn id="59" idx="2"/>
              </p:cNvCxnSpPr>
              <p:nvPr/>
            </p:nvCxnSpPr>
            <p:spPr>
              <a:xfrm flipV="1">
                <a:off x="1842580" y="2807059"/>
                <a:ext cx="19713" cy="980296"/>
              </a:xfrm>
              <a:prstGeom prst="straightConnector1">
                <a:avLst/>
              </a:prstGeom>
              <a:ln>
                <a:solidFill>
                  <a:srgbClr val="F5AA00"/>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99" name="Gerade Verbindung mit Pfeil 98">
                <a:extLst>
                  <a:ext uri="{FF2B5EF4-FFF2-40B4-BE49-F238E27FC236}">
                    <a16:creationId xmlns:a16="http://schemas.microsoft.com/office/drawing/2014/main" id="{248A0B8E-27DE-144E-88A5-AFBBF2FC21CE}"/>
                  </a:ext>
                </a:extLst>
              </p:cNvPr>
              <p:cNvCxnSpPr>
                <a:cxnSpLocks/>
                <a:stCxn id="57" idx="3"/>
                <a:endCxn id="60" idx="2"/>
              </p:cNvCxnSpPr>
              <p:nvPr/>
            </p:nvCxnSpPr>
            <p:spPr>
              <a:xfrm flipV="1">
                <a:off x="2232279" y="2942046"/>
                <a:ext cx="1941185" cy="999198"/>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0" name="Mehrere Dokumente 99">
                <a:extLst>
                  <a:ext uri="{FF2B5EF4-FFF2-40B4-BE49-F238E27FC236}">
                    <a16:creationId xmlns:a16="http://schemas.microsoft.com/office/drawing/2014/main" id="{18E14A09-4C56-C142-BD49-D1A93DC6D7E2}"/>
                  </a:ext>
                </a:extLst>
              </p:cNvPr>
              <p:cNvSpPr/>
              <p:nvPr/>
            </p:nvSpPr>
            <p:spPr>
              <a:xfrm>
                <a:off x="2933220" y="2579975"/>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V1.1</a:t>
                </a:r>
              </a:p>
            </p:txBody>
          </p:sp>
          <p:sp>
            <p:nvSpPr>
              <p:cNvPr id="101" name="Mehrere Dokumente 100">
                <a:extLst>
                  <a:ext uri="{FF2B5EF4-FFF2-40B4-BE49-F238E27FC236}">
                    <a16:creationId xmlns:a16="http://schemas.microsoft.com/office/drawing/2014/main" id="{B233C332-EF51-1342-B376-93E6B41249B5}"/>
                  </a:ext>
                </a:extLst>
              </p:cNvPr>
              <p:cNvSpPr/>
              <p:nvPr/>
            </p:nvSpPr>
            <p:spPr>
              <a:xfrm>
                <a:off x="1691489" y="3097671"/>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V1.1</a:t>
                </a:r>
              </a:p>
            </p:txBody>
          </p:sp>
          <p:sp>
            <p:nvSpPr>
              <p:cNvPr id="102" name="Mehrere Dokumente 101">
                <a:extLst>
                  <a:ext uri="{FF2B5EF4-FFF2-40B4-BE49-F238E27FC236}">
                    <a16:creationId xmlns:a16="http://schemas.microsoft.com/office/drawing/2014/main" id="{FD7993E8-3D67-1A49-B55C-5C0496BD2F5A}"/>
                  </a:ext>
                </a:extLst>
              </p:cNvPr>
              <p:cNvSpPr/>
              <p:nvPr/>
            </p:nvSpPr>
            <p:spPr>
              <a:xfrm>
                <a:off x="1406758" y="4466218"/>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V1.5</a:t>
                </a:r>
              </a:p>
            </p:txBody>
          </p:sp>
          <p:sp>
            <p:nvSpPr>
              <p:cNvPr id="103" name="Mehrere Dokumente 102">
                <a:extLst>
                  <a:ext uri="{FF2B5EF4-FFF2-40B4-BE49-F238E27FC236}">
                    <a16:creationId xmlns:a16="http://schemas.microsoft.com/office/drawing/2014/main" id="{D80E6935-8B30-D648-98AC-0AFBD68369DB}"/>
                  </a:ext>
                </a:extLst>
              </p:cNvPr>
              <p:cNvSpPr/>
              <p:nvPr/>
            </p:nvSpPr>
            <p:spPr>
              <a:xfrm>
                <a:off x="2962673" y="3780984"/>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V1.3</a:t>
                </a:r>
              </a:p>
            </p:txBody>
          </p:sp>
          <p:sp>
            <p:nvSpPr>
              <p:cNvPr id="104" name="Mehrere Dokumente 103">
                <a:extLst>
                  <a:ext uri="{FF2B5EF4-FFF2-40B4-BE49-F238E27FC236}">
                    <a16:creationId xmlns:a16="http://schemas.microsoft.com/office/drawing/2014/main" id="{44FAD923-D7EA-044D-8446-E093E97449F0}"/>
                  </a:ext>
                </a:extLst>
              </p:cNvPr>
              <p:cNvSpPr/>
              <p:nvPr/>
            </p:nvSpPr>
            <p:spPr>
              <a:xfrm>
                <a:off x="2267299" y="4308309"/>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V1.4</a:t>
                </a:r>
              </a:p>
            </p:txBody>
          </p:sp>
          <p:sp>
            <p:nvSpPr>
              <p:cNvPr id="105" name="Mehrere Dokumente 104">
                <a:extLst>
                  <a:ext uri="{FF2B5EF4-FFF2-40B4-BE49-F238E27FC236}">
                    <a16:creationId xmlns:a16="http://schemas.microsoft.com/office/drawing/2014/main" id="{92ADE07D-B007-4D42-9547-F70961487024}"/>
                  </a:ext>
                </a:extLst>
              </p:cNvPr>
              <p:cNvSpPr/>
              <p:nvPr/>
            </p:nvSpPr>
            <p:spPr>
              <a:xfrm>
                <a:off x="3101589" y="3255580"/>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V1.2</a:t>
                </a:r>
              </a:p>
            </p:txBody>
          </p:sp>
          <p:cxnSp>
            <p:nvCxnSpPr>
              <p:cNvPr id="106" name="Gerade Verbindung mit Pfeil 105">
                <a:extLst>
                  <a:ext uri="{FF2B5EF4-FFF2-40B4-BE49-F238E27FC236}">
                    <a16:creationId xmlns:a16="http://schemas.microsoft.com/office/drawing/2014/main" id="{F58076E0-B733-5540-9261-50774310973C}"/>
                  </a:ext>
                </a:extLst>
              </p:cNvPr>
              <p:cNvCxnSpPr>
                <a:stCxn id="82" idx="2"/>
                <a:endCxn id="63" idx="0"/>
              </p:cNvCxnSpPr>
              <p:nvPr/>
            </p:nvCxnSpPr>
            <p:spPr>
              <a:xfrm flipH="1">
                <a:off x="3086327" y="4055448"/>
                <a:ext cx="1034516" cy="919964"/>
              </a:xfrm>
              <a:prstGeom prst="straightConnector1">
                <a:avLst/>
              </a:prstGeom>
              <a:ln>
                <a:solidFill>
                  <a:srgbClr val="F5AA0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7" name="Mehrere Dokumente 106">
                <a:extLst>
                  <a:ext uri="{FF2B5EF4-FFF2-40B4-BE49-F238E27FC236}">
                    <a16:creationId xmlns:a16="http://schemas.microsoft.com/office/drawing/2014/main" id="{B158989F-4D48-3B43-80CE-A59479A1F071}"/>
                  </a:ext>
                </a:extLst>
              </p:cNvPr>
              <p:cNvSpPr/>
              <p:nvPr/>
            </p:nvSpPr>
            <p:spPr>
              <a:xfrm>
                <a:off x="3415071" y="4405590"/>
                <a:ext cx="427776" cy="315819"/>
              </a:xfrm>
              <a:prstGeom prst="flowChartMultidocument">
                <a:avLst/>
              </a:prstGeom>
              <a:solidFill>
                <a:srgbClr val="FFFFFF"/>
              </a:solidFill>
              <a:ln>
                <a:solidFill>
                  <a:srgbClr val="F5AA00"/>
                </a:solidFill>
              </a:ln>
              <a:effectLst/>
            </p:spPr>
            <p:style>
              <a:lnRef idx="1">
                <a:schemeClr val="accent1"/>
              </a:lnRef>
              <a:fillRef idx="3">
                <a:schemeClr val="accent1"/>
              </a:fillRef>
              <a:effectRef idx="2">
                <a:schemeClr val="accent1"/>
              </a:effectRef>
              <a:fontRef idx="minor">
                <a:schemeClr val="lt1"/>
              </a:fontRef>
            </p:style>
            <p:txBody>
              <a:bodyPr/>
              <a:lstStyle/>
              <a:p>
                <a:r>
                  <a:rPr lang="de-DE" sz="800">
                    <a:solidFill>
                      <a:srgbClr val="000000"/>
                    </a:solidFill>
                    <a:latin typeface="ConduitITCStd"/>
                    <a:cs typeface="ConduitITCStd"/>
                  </a:rPr>
                  <a:t>V1.3</a:t>
                </a:r>
              </a:p>
            </p:txBody>
          </p:sp>
        </p:grpSp>
        <p:sp>
          <p:nvSpPr>
            <p:cNvPr id="108" name="Rechteck 107">
              <a:extLst>
                <a:ext uri="{FF2B5EF4-FFF2-40B4-BE49-F238E27FC236}">
                  <a16:creationId xmlns:a16="http://schemas.microsoft.com/office/drawing/2014/main" id="{814C9344-6068-FC4B-829A-9DD382CC8F6C}"/>
                </a:ext>
              </a:extLst>
            </p:cNvPr>
            <p:cNvSpPr/>
            <p:nvPr/>
          </p:nvSpPr>
          <p:spPr>
            <a:xfrm>
              <a:off x="551707" y="1916832"/>
              <a:ext cx="4030020" cy="4176465"/>
            </a:xfrm>
            <a:prstGeom prst="rect">
              <a:avLst/>
            </a:prstGeom>
            <a:noFill/>
            <a:ln>
              <a:solidFill>
                <a:schemeClr val="bg1">
                  <a:lumMod val="85000"/>
                </a:schemeClr>
              </a:solid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050" kern="0">
                  <a:solidFill>
                    <a:schemeClr val="tx1"/>
                  </a:solidFill>
                  <a:latin typeface="ConduitITCStd Medium" panose="02000606040000020004" pitchFamily="2" charset="0"/>
                  <a:ea typeface="ＭＳ Ｐゴシック" charset="-128"/>
                </a:rPr>
                <a:t> </a:t>
              </a:r>
            </a:p>
          </p:txBody>
        </p:sp>
        <p:grpSp>
          <p:nvGrpSpPr>
            <p:cNvPr id="46" name="Gruppieren 45">
              <a:extLst>
                <a:ext uri="{FF2B5EF4-FFF2-40B4-BE49-F238E27FC236}">
                  <a16:creationId xmlns:a16="http://schemas.microsoft.com/office/drawing/2014/main" id="{DE1115DF-E686-9442-98A5-20A71EB53939}"/>
                </a:ext>
              </a:extLst>
            </p:cNvPr>
            <p:cNvGrpSpPr/>
            <p:nvPr/>
          </p:nvGrpSpPr>
          <p:grpSpPr>
            <a:xfrm>
              <a:off x="4548616" y="1916832"/>
              <a:ext cx="7092000" cy="4176465"/>
              <a:chOff x="551384" y="1916832"/>
              <a:chExt cx="7092000" cy="4176465"/>
            </a:xfrm>
          </p:grpSpPr>
          <p:sp>
            <p:nvSpPr>
              <p:cNvPr id="51" name="Rechteck 50">
                <a:extLst>
                  <a:ext uri="{FF2B5EF4-FFF2-40B4-BE49-F238E27FC236}">
                    <a16:creationId xmlns:a16="http://schemas.microsoft.com/office/drawing/2014/main" id="{C65A2719-5F8C-7548-9272-F40DE319DB1A}"/>
                  </a:ext>
                </a:extLst>
              </p:cNvPr>
              <p:cNvSpPr/>
              <p:nvPr/>
            </p:nvSpPr>
            <p:spPr>
              <a:xfrm>
                <a:off x="551384" y="1916832"/>
                <a:ext cx="7092000" cy="4176465"/>
              </a:xfrm>
              <a:prstGeom prst="rect">
                <a:avLst/>
              </a:prstGeom>
              <a:solidFill>
                <a:schemeClr val="bg1">
                  <a:lumMod val="85000"/>
                </a:schemeClr>
              </a:solidFill>
              <a:ln>
                <a:solidFill>
                  <a:schemeClr val="bg1">
                    <a:lumMod val="85000"/>
                  </a:schemeClr>
                </a:solid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050" kern="0">
                    <a:solidFill>
                      <a:schemeClr val="tx1"/>
                    </a:solidFill>
                    <a:latin typeface="ConduitITCStd Medium" panose="02000606040000020004" pitchFamily="2" charset="0"/>
                    <a:ea typeface="ＭＳ Ｐゴシック" charset="-128"/>
                  </a:rPr>
                  <a:t> </a:t>
                </a:r>
              </a:p>
            </p:txBody>
          </p:sp>
          <p:sp>
            <p:nvSpPr>
              <p:cNvPr id="52" name="Rechteck 51">
                <a:extLst>
                  <a:ext uri="{FF2B5EF4-FFF2-40B4-BE49-F238E27FC236}">
                    <a16:creationId xmlns:a16="http://schemas.microsoft.com/office/drawing/2014/main" id="{E9C08085-78A7-DF4D-803C-004EF5195BF7}"/>
                  </a:ext>
                </a:extLst>
              </p:cNvPr>
              <p:cNvSpPr/>
              <p:nvPr/>
            </p:nvSpPr>
            <p:spPr bwMode="auto">
              <a:xfrm>
                <a:off x="644229" y="2250752"/>
                <a:ext cx="3417011" cy="168230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t" anchorCtr="1" compatLnSpc="1">
                <a:prstTxWarp prst="textNoShape">
                  <a:avLst/>
                </a:prstTxWarp>
              </a:bodyPr>
              <a:lstStyle/>
              <a:p>
                <a:pPr defTabSz="914400" eaLnBrk="0" fontAlgn="base" hangingPunct="0">
                  <a:spcBef>
                    <a:spcPct val="50000"/>
                  </a:spcBef>
                  <a:spcAft>
                    <a:spcPct val="0"/>
                  </a:spcAft>
                  <a:buClr>
                    <a:schemeClr val="accent1"/>
                  </a:buClr>
                  <a:buSzPct val="80000"/>
                </a:pPr>
                <a:r>
                  <a:rPr lang="de-DE" sz="1400" spc="70">
                    <a:latin typeface="ConduitITCStd Medium"/>
                  </a:rPr>
                  <a:t>FUNKTIONAL</a:t>
                </a:r>
              </a:p>
            </p:txBody>
          </p:sp>
          <p:sp>
            <p:nvSpPr>
              <p:cNvPr id="53" name="Rectangle 98">
                <a:extLst>
                  <a:ext uri="{FF2B5EF4-FFF2-40B4-BE49-F238E27FC236}">
                    <a16:creationId xmlns:a16="http://schemas.microsoft.com/office/drawing/2014/main" id="{B7B27444-F3F7-2942-811C-5A899654FA5C}"/>
                  </a:ext>
                </a:extLst>
              </p:cNvPr>
              <p:cNvSpPr txBox="1">
                <a:spLocks/>
              </p:cNvSpPr>
              <p:nvPr>
                <p:custDataLst>
                  <p:tags r:id="rId1"/>
                </p:custDataLst>
              </p:nvPr>
            </p:nvSpPr>
            <p:spPr>
              <a:xfrm>
                <a:off x="955243" y="2768242"/>
                <a:ext cx="2877760" cy="1000274"/>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Standardisierung über </a:t>
                </a:r>
                <a:r>
                  <a:rPr lang="de-DE" sz="1200" spc="70" err="1">
                    <a:latin typeface="ConduitITCStd Medium" panose="02000606040000020004" pitchFamily="2" charset="0"/>
                  </a:rPr>
                  <a:t>copy</a:t>
                </a:r>
                <a:r>
                  <a:rPr lang="de-DE" sz="1200" spc="70">
                    <a:latin typeface="ConduitITCStd Medium" panose="02000606040000020004" pitchFamily="2" charset="0"/>
                  </a:rPr>
                  <a:t> und </a:t>
                </a:r>
                <a:r>
                  <a:rPr lang="de-DE" sz="1200" spc="70" err="1">
                    <a:latin typeface="ConduitITCStd Medium" panose="02000606040000020004" pitchFamily="2" charset="0"/>
                  </a:rPr>
                  <a:t>paste</a:t>
                </a:r>
                <a:r>
                  <a:rPr lang="de-DE" sz="1200" spc="70">
                    <a:latin typeface="ConduitITCStd Medium" panose="02000606040000020004" pitchFamily="2" charset="0"/>
                  </a:rPr>
                  <a:t>, kein übergreifend einheitliches Wording</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Geringe Content-Analysemöglichkeiten</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Dezentrale Versionskontrolle und Ablage</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Erschwerte Revisionssicherheit</a:t>
                </a:r>
              </a:p>
            </p:txBody>
          </p:sp>
          <p:sp>
            <p:nvSpPr>
              <p:cNvPr id="54" name="Rechteck 53">
                <a:extLst>
                  <a:ext uri="{FF2B5EF4-FFF2-40B4-BE49-F238E27FC236}">
                    <a16:creationId xmlns:a16="http://schemas.microsoft.com/office/drawing/2014/main" id="{2C60CAA7-3E18-1E41-9D9E-6423E322930A}"/>
                  </a:ext>
                </a:extLst>
              </p:cNvPr>
              <p:cNvSpPr/>
              <p:nvPr/>
            </p:nvSpPr>
            <p:spPr bwMode="auto">
              <a:xfrm>
                <a:off x="4119148" y="2250751"/>
                <a:ext cx="3417012" cy="168230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t" anchorCtr="1" compatLnSpc="1">
                <a:prstTxWarp prst="textNoShape">
                  <a:avLst/>
                </a:prstTxWarp>
              </a:bodyPr>
              <a:lstStyle/>
              <a:p>
                <a:pPr defTabSz="914400" eaLnBrk="0" fontAlgn="base" hangingPunct="0">
                  <a:spcBef>
                    <a:spcPct val="50000"/>
                  </a:spcBef>
                  <a:spcAft>
                    <a:spcPct val="0"/>
                  </a:spcAft>
                  <a:buClr>
                    <a:schemeClr val="accent1"/>
                  </a:buClr>
                  <a:buSzPct val="80000"/>
                </a:pPr>
                <a:r>
                  <a:rPr lang="de-DE" sz="1400" spc="70">
                    <a:latin typeface="ConduitITCStd Medium"/>
                  </a:rPr>
                  <a:t>PROZESSE</a:t>
                </a:r>
              </a:p>
            </p:txBody>
          </p:sp>
          <p:sp>
            <p:nvSpPr>
              <p:cNvPr id="55" name="Rectangle 98">
                <a:extLst>
                  <a:ext uri="{FF2B5EF4-FFF2-40B4-BE49-F238E27FC236}">
                    <a16:creationId xmlns:a16="http://schemas.microsoft.com/office/drawing/2014/main" id="{FFF59983-32D2-DB4B-8599-359E42C43196}"/>
                  </a:ext>
                </a:extLst>
              </p:cNvPr>
              <p:cNvSpPr txBox="1">
                <a:spLocks/>
              </p:cNvSpPr>
              <p:nvPr>
                <p:custDataLst>
                  <p:tags r:id="rId2"/>
                </p:custDataLst>
              </p:nvPr>
            </p:nvSpPr>
            <p:spPr>
              <a:xfrm>
                <a:off x="4439816" y="2768242"/>
                <a:ext cx="2751780" cy="1000274"/>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Komplexe Prozesse</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Geringe Effektivität bei Review und Freigaben</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Geringe Flexibilität bei Änderungen</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Hohe Fehlerquoten</a:t>
                </a:r>
              </a:p>
            </p:txBody>
          </p:sp>
          <p:sp>
            <p:nvSpPr>
              <p:cNvPr id="65" name="Rechteck 64">
                <a:extLst>
                  <a:ext uri="{FF2B5EF4-FFF2-40B4-BE49-F238E27FC236}">
                    <a16:creationId xmlns:a16="http://schemas.microsoft.com/office/drawing/2014/main" id="{34171E2A-281C-564B-BB56-4B81EE7BA66F}"/>
                  </a:ext>
                </a:extLst>
              </p:cNvPr>
              <p:cNvSpPr/>
              <p:nvPr/>
            </p:nvSpPr>
            <p:spPr bwMode="auto">
              <a:xfrm>
                <a:off x="4119147" y="4005064"/>
                <a:ext cx="3417011" cy="168229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t" anchorCtr="1" compatLnSpc="1">
                <a:prstTxWarp prst="textNoShape">
                  <a:avLst/>
                </a:prstTxWarp>
              </a:bodyPr>
              <a:lstStyle/>
              <a:p>
                <a:pPr defTabSz="914400" eaLnBrk="0" fontAlgn="base" hangingPunct="0">
                  <a:spcBef>
                    <a:spcPct val="50000"/>
                  </a:spcBef>
                  <a:spcAft>
                    <a:spcPct val="0"/>
                  </a:spcAft>
                  <a:buClr>
                    <a:schemeClr val="accent1"/>
                  </a:buClr>
                  <a:buSzPct val="80000"/>
                </a:pPr>
                <a:r>
                  <a:rPr lang="de-DE" sz="1400" spc="70">
                    <a:latin typeface="ConduitITCStd Medium"/>
                    <a:cs typeface="ConduitITCStd Medium"/>
                  </a:rPr>
                  <a:t>DATEN</a:t>
                </a:r>
              </a:p>
            </p:txBody>
          </p:sp>
          <p:sp>
            <p:nvSpPr>
              <p:cNvPr id="66" name="Rectangle 98">
                <a:extLst>
                  <a:ext uri="{FF2B5EF4-FFF2-40B4-BE49-F238E27FC236}">
                    <a16:creationId xmlns:a16="http://schemas.microsoft.com/office/drawing/2014/main" id="{CDF441F0-363F-5440-AF79-C1AF7D88DCC5}"/>
                  </a:ext>
                </a:extLst>
              </p:cNvPr>
              <p:cNvSpPr txBox="1">
                <a:spLocks/>
              </p:cNvSpPr>
              <p:nvPr>
                <p:custDataLst>
                  <p:tags r:id="rId3"/>
                </p:custDataLst>
              </p:nvPr>
            </p:nvSpPr>
            <p:spPr>
              <a:xfrm>
                <a:off x="4439816" y="4509530"/>
                <a:ext cx="2766175" cy="815608"/>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Dezentrale Datenhaltungen</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Unvollständige Daten</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Keine kurzfristigen Datenzugriffe</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Governance oft unzureichend geregelt</a:t>
                </a:r>
              </a:p>
            </p:txBody>
          </p:sp>
          <p:sp>
            <p:nvSpPr>
              <p:cNvPr id="67" name="Rechteck 66">
                <a:extLst>
                  <a:ext uri="{FF2B5EF4-FFF2-40B4-BE49-F238E27FC236}">
                    <a16:creationId xmlns:a16="http://schemas.microsoft.com/office/drawing/2014/main" id="{EDF1A3D5-8598-6646-BC49-40C1D119CE02}"/>
                  </a:ext>
                </a:extLst>
              </p:cNvPr>
              <p:cNvSpPr/>
              <p:nvPr/>
            </p:nvSpPr>
            <p:spPr bwMode="auto">
              <a:xfrm>
                <a:off x="644231" y="4005064"/>
                <a:ext cx="3417010" cy="168229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t" anchorCtr="1" compatLnSpc="1">
                <a:prstTxWarp prst="textNoShape">
                  <a:avLst/>
                </a:prstTxWarp>
              </a:bodyPr>
              <a:lstStyle/>
              <a:p>
                <a:pPr defTabSz="914400" eaLnBrk="0" fontAlgn="base" hangingPunct="0">
                  <a:spcBef>
                    <a:spcPct val="50000"/>
                  </a:spcBef>
                  <a:spcAft>
                    <a:spcPct val="0"/>
                  </a:spcAft>
                  <a:buClr>
                    <a:schemeClr val="accent1"/>
                  </a:buClr>
                  <a:buSzPct val="80000"/>
                </a:pPr>
                <a:r>
                  <a:rPr lang="de-DE" sz="1400" spc="70">
                    <a:latin typeface="ConduitITCStd Medium"/>
                  </a:rPr>
                  <a:t>TECHNOLOGIE</a:t>
                </a:r>
              </a:p>
            </p:txBody>
          </p:sp>
          <p:sp>
            <p:nvSpPr>
              <p:cNvPr id="68" name="Rectangle 98">
                <a:extLst>
                  <a:ext uri="{FF2B5EF4-FFF2-40B4-BE49-F238E27FC236}">
                    <a16:creationId xmlns:a16="http://schemas.microsoft.com/office/drawing/2014/main" id="{0AE6A1A3-8E10-4445-A1D0-B71F648D5D46}"/>
                  </a:ext>
                </a:extLst>
              </p:cNvPr>
              <p:cNvSpPr txBox="1">
                <a:spLocks/>
              </p:cNvSpPr>
              <p:nvPr>
                <p:custDataLst>
                  <p:tags r:id="rId4"/>
                </p:custDataLst>
              </p:nvPr>
            </p:nvSpPr>
            <p:spPr>
              <a:xfrm>
                <a:off x="966304" y="4509530"/>
                <a:ext cx="2969456" cy="1184940"/>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defPPr>
                  <a:defRPr lang="de-DE"/>
                </a:defPPr>
                <a:lvl1pPr indent="0" defTabSz="857250" fontAlgn="base">
                  <a:spcBef>
                    <a:spcPct val="40000"/>
                  </a:spcBef>
                  <a:spcAft>
                    <a:spcPct val="0"/>
                  </a:spcAft>
                  <a:buClr>
                    <a:schemeClr val="accent1"/>
                  </a:buClr>
                  <a:buSzPct val="100000"/>
                  <a:buFont typeface="Wingdings" pitchFamily="2" charset="2"/>
                  <a:buNone/>
                </a:lvl1pPr>
                <a:lvl2pPr marL="188913" lvl="1" indent="-187325" defTabSz="857250" fontAlgn="base">
                  <a:spcBef>
                    <a:spcPct val="40000"/>
                  </a:spcBef>
                  <a:spcAft>
                    <a:spcPct val="0"/>
                  </a:spcAft>
                  <a:buClr>
                    <a:schemeClr val="accent1"/>
                  </a:buClr>
                  <a:buSzPct val="70000"/>
                  <a:buFont typeface="Wingdings" panose="05000000000000000000" pitchFamily="2" charset="2"/>
                  <a:buChar char=""/>
                </a:lvl2pPr>
                <a:lvl3pPr marL="379413" lvl="2" indent="-188913" defTabSz="857250" fontAlgn="base">
                  <a:spcBef>
                    <a:spcPct val="40000"/>
                  </a:spcBef>
                  <a:spcAft>
                    <a:spcPct val="0"/>
                  </a:spcAft>
                  <a:buClr>
                    <a:schemeClr val="accent1"/>
                  </a:buClr>
                  <a:buSzPct val="100000"/>
                  <a:buFont typeface="Arial" panose="020B0604020202020204" pitchFamily="34" charset="0"/>
                  <a:buChar char="–"/>
                </a:lvl3pPr>
                <a:lvl4pPr marL="571500" lvl="3" indent="-190500" defTabSz="857250" fontAlgn="base">
                  <a:spcBef>
                    <a:spcPct val="40000"/>
                  </a:spcBef>
                  <a:spcAft>
                    <a:spcPct val="0"/>
                  </a:spcAft>
                  <a:buClr>
                    <a:schemeClr val="accent1"/>
                  </a:buClr>
                  <a:buFont typeface="Wingdings" panose="05000000000000000000" pitchFamily="2" charset="2"/>
                  <a:buChar char=""/>
                </a:lvl4pPr>
                <a:lvl5pPr marL="760413" lvl="4" indent="-187325" defTabSz="857250" fontAlgn="base">
                  <a:spcBef>
                    <a:spcPct val="40000"/>
                  </a:spcBef>
                  <a:spcAft>
                    <a:spcPct val="0"/>
                  </a:spcAft>
                  <a:buClr>
                    <a:schemeClr val="accent1"/>
                  </a:buClr>
                  <a:buFont typeface="Arial" pitchFamily="34" charset="0"/>
                  <a:buChar char="–"/>
                </a:lvl5pPr>
                <a:lvl6pPr marL="1217613" indent="-187325" defTabSz="857250" fontAlgn="base">
                  <a:spcBef>
                    <a:spcPct val="40000"/>
                  </a:spcBef>
                  <a:spcAft>
                    <a:spcPct val="0"/>
                  </a:spcAft>
                  <a:buClr>
                    <a:schemeClr val="accent1"/>
                  </a:buClr>
                  <a:buChar char="•"/>
                </a:lvl6pPr>
                <a:lvl7pPr marL="1674813" indent="-187325" defTabSz="857250" fontAlgn="base">
                  <a:spcBef>
                    <a:spcPct val="40000"/>
                  </a:spcBef>
                  <a:spcAft>
                    <a:spcPct val="0"/>
                  </a:spcAft>
                  <a:buClr>
                    <a:schemeClr val="accent1"/>
                  </a:buClr>
                  <a:buChar char="•"/>
                </a:lvl7pPr>
                <a:lvl8pPr marL="2132013" indent="-187325" defTabSz="857250" fontAlgn="base">
                  <a:spcBef>
                    <a:spcPct val="40000"/>
                  </a:spcBef>
                  <a:spcAft>
                    <a:spcPct val="0"/>
                  </a:spcAft>
                  <a:buClr>
                    <a:schemeClr val="accent1"/>
                  </a:buClr>
                  <a:buChar char="•"/>
                </a:lvl8pPr>
                <a:lvl9pPr marL="2589213" indent="-187325" defTabSz="857250" fontAlgn="base">
                  <a:spcBef>
                    <a:spcPct val="40000"/>
                  </a:spcBef>
                  <a:spcAft>
                    <a:spcPct val="0"/>
                  </a:spcAft>
                  <a:buClr>
                    <a:schemeClr val="accent1"/>
                  </a:buClr>
                  <a:buChar char="•"/>
                </a:lvl9pPr>
              </a:lstStyle>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Geringe Unterstützung des gesamten Lebenszyklus</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Unzureichende </a:t>
                </a:r>
                <a:r>
                  <a:rPr lang="de-DE" sz="1200" spc="70" err="1">
                    <a:latin typeface="ConduitITCStd Medium" panose="02000606040000020004" pitchFamily="2" charset="0"/>
                  </a:rPr>
                  <a:t>Governance</a:t>
                </a:r>
                <a:r>
                  <a:rPr lang="de-DE" sz="1200" spc="70">
                    <a:latin typeface="ConduitITCStd Medium" panose="02000606040000020004" pitchFamily="2" charset="0"/>
                  </a:rPr>
                  <a:t> bei eingesetzten Tools</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Keine zentrale Lösung</a:t>
                </a:r>
              </a:p>
              <a:p>
                <a:pPr lvl="1" eaLnBrk="0" hangingPunct="0">
                  <a:spcBef>
                    <a:spcPts val="240"/>
                  </a:spcBef>
                  <a:buClr>
                    <a:srgbClr val="F5AA00"/>
                  </a:buClr>
                  <a:buSzPct val="80000"/>
                  <a:buFont typeface="Wingdings" pitchFamily="2" charset="2"/>
                  <a:buChar char="n"/>
                  <a:tabLst>
                    <a:tab pos="1120775" algn="l"/>
                  </a:tabLst>
                </a:pPr>
                <a:r>
                  <a:rPr lang="de-DE" sz="1200" spc="70">
                    <a:latin typeface="ConduitITCStd Medium" panose="02000606040000020004" pitchFamily="2" charset="0"/>
                  </a:rPr>
                  <a:t>Medienbrüche</a:t>
                </a:r>
              </a:p>
            </p:txBody>
          </p:sp>
          <p:grpSp>
            <p:nvGrpSpPr>
              <p:cNvPr id="69" name="Gruppieren 68">
                <a:extLst>
                  <a:ext uri="{FF2B5EF4-FFF2-40B4-BE49-F238E27FC236}">
                    <a16:creationId xmlns:a16="http://schemas.microsoft.com/office/drawing/2014/main" id="{AF09D1B0-2AFE-3540-93B2-A095865D4419}"/>
                  </a:ext>
                </a:extLst>
              </p:cNvPr>
              <p:cNvGrpSpPr>
                <a:grpSpLocks noChangeAspect="1"/>
              </p:cNvGrpSpPr>
              <p:nvPr/>
            </p:nvGrpSpPr>
            <p:grpSpPr>
              <a:xfrm>
                <a:off x="3647728" y="3570588"/>
                <a:ext cx="866524" cy="866524"/>
                <a:chOff x="5541640" y="3645024"/>
                <a:chExt cx="914400" cy="914400"/>
              </a:xfrm>
            </p:grpSpPr>
            <p:sp>
              <p:nvSpPr>
                <p:cNvPr id="70" name="Oval 69">
                  <a:extLst>
                    <a:ext uri="{FF2B5EF4-FFF2-40B4-BE49-F238E27FC236}">
                      <a16:creationId xmlns:a16="http://schemas.microsoft.com/office/drawing/2014/main" id="{73A93CD0-BB5D-D440-B46C-B3E3899AEEC8}"/>
                    </a:ext>
                  </a:extLst>
                </p:cNvPr>
                <p:cNvSpPr/>
                <p:nvPr/>
              </p:nvSpPr>
              <p:spPr>
                <a:xfrm>
                  <a:off x="5638840" y="3742224"/>
                  <a:ext cx="720000" cy="72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71" name="Grafik 70" descr="Pfeil Kreis">
                  <a:extLst>
                    <a:ext uri="{FF2B5EF4-FFF2-40B4-BE49-F238E27FC236}">
                      <a16:creationId xmlns:a16="http://schemas.microsoft.com/office/drawing/2014/main" id="{E1927763-DA7F-1444-BC6B-6EDF700F80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41640" y="3645024"/>
                  <a:ext cx="914400" cy="914400"/>
                </a:xfrm>
                <a:prstGeom prst="rect">
                  <a:avLst/>
                </a:prstGeom>
              </p:spPr>
            </p:pic>
          </p:grpSp>
        </p:grpSp>
      </p:grpSp>
    </p:spTree>
    <p:extLst>
      <p:ext uri="{BB962C8B-B14F-4D97-AF65-F5344CB8AC3E}">
        <p14:creationId xmlns:p14="http://schemas.microsoft.com/office/powerpoint/2010/main" val="241351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3">
            <a:extLst>
              <a:ext uri="{FF2B5EF4-FFF2-40B4-BE49-F238E27FC236}">
                <a16:creationId xmlns:a16="http://schemas.microsoft.com/office/drawing/2014/main" id="{199429DD-71B2-8C4D-AFE5-D753C48FDF0D}"/>
              </a:ext>
            </a:extLst>
          </p:cNvPr>
          <p:cNvSpPr/>
          <p:nvPr/>
        </p:nvSpPr>
        <p:spPr bwMode="auto">
          <a:xfrm>
            <a:off x="1574994" y="5089419"/>
            <a:ext cx="9607654" cy="1266925"/>
          </a:xfrm>
          <a:prstGeom prst="rect">
            <a:avLst/>
          </a:prstGeom>
          <a:solidFill>
            <a:schemeClr val="bg1"/>
          </a:solidFill>
          <a:ln w="9525" cap="flat" cmpd="sng" algn="ctr">
            <a:solidFill>
              <a:srgbClr val="F5AA00"/>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000">
              <a:latin typeface="ConduitITCStd Light" panose="02000506040000020004" pitchFamily="2" charset="0"/>
            </a:endParaRPr>
          </a:p>
        </p:txBody>
      </p:sp>
      <p:grpSp>
        <p:nvGrpSpPr>
          <p:cNvPr id="2" name="Gruppieren 1">
            <a:extLst>
              <a:ext uri="{FF2B5EF4-FFF2-40B4-BE49-F238E27FC236}">
                <a16:creationId xmlns:a16="http://schemas.microsoft.com/office/drawing/2014/main" id="{6E40274F-1F90-264A-B8D3-66DABF913902}"/>
              </a:ext>
            </a:extLst>
          </p:cNvPr>
          <p:cNvGrpSpPr/>
          <p:nvPr/>
        </p:nvGrpSpPr>
        <p:grpSpPr>
          <a:xfrm>
            <a:off x="551707" y="222320"/>
            <a:ext cx="5364909" cy="415498"/>
            <a:chOff x="1847851" y="222320"/>
            <a:chExt cx="5364909"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4" y="222320"/>
              <a:ext cx="5026066" cy="415498"/>
            </a:xfrm>
            <a:prstGeom prst="rect">
              <a:avLst/>
            </a:prstGeom>
            <a:noFill/>
          </p:spPr>
          <p:txBody>
            <a:bodyPr wrap="square" rtlCol="0">
              <a:spAutoFit/>
            </a:bodyPr>
            <a:lstStyle/>
            <a:p>
              <a:r>
                <a:rPr lang="de-DE" sz="2100" spc="70">
                  <a:latin typeface="ConduitITCStd Light"/>
                </a:rPr>
                <a:t>USE CASES – AUSGEWÄHLTE BEISPIELE</a:t>
              </a:r>
            </a:p>
          </p:txBody>
        </p:sp>
      </p:grpSp>
      <p:sp>
        <p:nvSpPr>
          <p:cNvPr id="7" name="Rectangle 98">
            <a:extLst>
              <a:ext uri="{FF2B5EF4-FFF2-40B4-BE49-F238E27FC236}">
                <a16:creationId xmlns:a16="http://schemas.microsoft.com/office/drawing/2014/main" id="{4AD4E2E9-B901-0A4D-B1AD-5AD903DA8B5A}"/>
              </a:ext>
            </a:extLst>
          </p:cNvPr>
          <p:cNvSpPr txBox="1">
            <a:spLocks/>
          </p:cNvSpPr>
          <p:nvPr>
            <p:custDataLst>
              <p:tags r:id="rId1"/>
            </p:custDataLst>
          </p:nvPr>
        </p:nvSpPr>
        <p:spPr>
          <a:xfrm>
            <a:off x="957203" y="2459926"/>
            <a:ext cx="458395" cy="168401"/>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fontAlgn="auto">
              <a:spcAft>
                <a:spcPts val="0"/>
              </a:spcAft>
              <a:buClr>
                <a:srgbClr val="3C58A1"/>
              </a:buClr>
              <a:defRPr/>
            </a:pPr>
            <a:r>
              <a:rPr lang="de-DE" sz="1100" i="1" spc="70">
                <a:latin typeface="ConduitITCStd Light"/>
              </a:rPr>
              <a:t>Thema</a:t>
            </a:r>
          </a:p>
        </p:txBody>
      </p:sp>
      <p:sp>
        <p:nvSpPr>
          <p:cNvPr id="14" name="Rectangle 3">
            <a:extLst>
              <a:ext uri="{FF2B5EF4-FFF2-40B4-BE49-F238E27FC236}">
                <a16:creationId xmlns:a16="http://schemas.microsoft.com/office/drawing/2014/main" id="{35216B55-B1A8-A54E-A6F0-9B6A9FC94B8C}"/>
              </a:ext>
            </a:extLst>
          </p:cNvPr>
          <p:cNvSpPr/>
          <p:nvPr/>
        </p:nvSpPr>
        <p:spPr bwMode="auto">
          <a:xfrm>
            <a:off x="8180293" y="1326795"/>
            <a:ext cx="3002355" cy="3490349"/>
          </a:xfrm>
          <a:prstGeom prst="rect">
            <a:avLst/>
          </a:prstGeom>
          <a:solidFill>
            <a:schemeClr val="bg1"/>
          </a:solidFill>
          <a:ln w="9525" cap="flat" cmpd="sng" algn="ctr">
            <a:solidFill>
              <a:srgbClr val="D69602"/>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400">
              <a:latin typeface="Arial" charset="0"/>
            </a:endParaRPr>
          </a:p>
        </p:txBody>
      </p:sp>
      <p:sp>
        <p:nvSpPr>
          <p:cNvPr id="19" name="textbox_xp">
            <a:extLst>
              <a:ext uri="{FF2B5EF4-FFF2-40B4-BE49-F238E27FC236}">
                <a16:creationId xmlns:a16="http://schemas.microsoft.com/office/drawing/2014/main" id="{179C08EC-A9C2-144B-AC35-F3E9E0DBCDF6}"/>
              </a:ext>
            </a:extLst>
          </p:cNvPr>
          <p:cNvSpPr txBox="1">
            <a:spLocks noChangeArrowheads="1"/>
          </p:cNvSpPr>
          <p:nvPr/>
        </p:nvSpPr>
        <p:spPr bwMode="auto">
          <a:xfrm>
            <a:off x="8253665" y="1257944"/>
            <a:ext cx="900000" cy="169200"/>
          </a:xfrm>
          <a:prstGeom prst="rect">
            <a:avLst/>
          </a:prstGeom>
          <a:solidFill>
            <a:srgbClr val="FFFFFF"/>
          </a:solidFill>
          <a:ln w="9525">
            <a:noFill/>
            <a:miter lim="800000"/>
            <a:headEnd/>
            <a:tailEnd/>
          </a:ln>
        </p:spPr>
        <p:txBody>
          <a:bodyPr wrap="square" lIns="72000" tIns="0" rIns="0" bIns="0" anchor="t" anchorCtr="0">
            <a:noAutofit/>
          </a:bodyPr>
          <a:lstStyle>
            <a:lvl1pPr>
              <a:defRPr/>
            </a:lvl1pPr>
            <a:lvl2pPr>
              <a:defRPr/>
            </a:lvl2pPr>
            <a:lvl3pPr>
              <a:defRPr/>
            </a:lvl3pPr>
            <a:lvl4pPr>
              <a:defRPr/>
            </a:lvl4pPr>
            <a:lvl5pPr>
              <a:defRPr/>
            </a:lvl5pPr>
          </a:lstStyle>
          <a:p>
            <a:pPr defTabSz="857250">
              <a:spcBef>
                <a:spcPct val="40000"/>
              </a:spcBef>
              <a:buClr>
                <a:srgbClr val="3C58A1"/>
              </a:buClr>
              <a:buSzPct val="80000"/>
              <a:defRPr/>
            </a:pPr>
            <a:r>
              <a:rPr lang="de-DE" sz="1100" spc="70">
                <a:solidFill>
                  <a:srgbClr val="F5AA00"/>
                </a:solidFill>
                <a:latin typeface="ConduitITCStd Light"/>
              </a:rPr>
              <a:t>Use Case 3</a:t>
            </a:r>
          </a:p>
        </p:txBody>
      </p:sp>
      <p:sp>
        <p:nvSpPr>
          <p:cNvPr id="36" name="Rectangle 63">
            <a:extLst>
              <a:ext uri="{FF2B5EF4-FFF2-40B4-BE49-F238E27FC236}">
                <a16:creationId xmlns:a16="http://schemas.microsoft.com/office/drawing/2014/main" id="{973F9BCD-2504-054B-9873-53056253FD67}"/>
              </a:ext>
            </a:extLst>
          </p:cNvPr>
          <p:cNvSpPr/>
          <p:nvPr/>
        </p:nvSpPr>
        <p:spPr bwMode="auto">
          <a:xfrm>
            <a:off x="1574994" y="1326795"/>
            <a:ext cx="3002355" cy="3490349"/>
          </a:xfrm>
          <a:prstGeom prst="rect">
            <a:avLst/>
          </a:prstGeom>
          <a:solidFill>
            <a:schemeClr val="bg1"/>
          </a:solidFill>
          <a:ln w="9525" cap="flat" cmpd="sng" algn="ctr">
            <a:solidFill>
              <a:srgbClr val="F5AA00"/>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400">
              <a:latin typeface="Arial" charset="0"/>
            </a:endParaRPr>
          </a:p>
        </p:txBody>
      </p:sp>
      <p:sp>
        <p:nvSpPr>
          <p:cNvPr id="39" name="Rectangle 98">
            <a:extLst>
              <a:ext uri="{FF2B5EF4-FFF2-40B4-BE49-F238E27FC236}">
                <a16:creationId xmlns:a16="http://schemas.microsoft.com/office/drawing/2014/main" id="{6136CDA5-A013-3643-8FAD-38500D31A668}"/>
              </a:ext>
            </a:extLst>
          </p:cNvPr>
          <p:cNvSpPr txBox="1">
            <a:spLocks/>
          </p:cNvSpPr>
          <p:nvPr>
            <p:custDataLst>
              <p:tags r:id="rId2"/>
            </p:custDataLst>
          </p:nvPr>
        </p:nvSpPr>
        <p:spPr>
          <a:xfrm>
            <a:off x="1987473" y="1950473"/>
            <a:ext cx="2217149" cy="332399"/>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gn="ctr">
              <a:lnSpc>
                <a:spcPct val="90000"/>
              </a:lnSpc>
              <a:spcBef>
                <a:spcPts val="200"/>
              </a:spcBef>
              <a:buNone/>
            </a:pPr>
            <a:r>
              <a:rPr lang="de-DE" sz="1200" spc="100">
                <a:latin typeface="ConduitITCStd Medium"/>
                <a:cs typeface="ConduitITCStd Medium"/>
              </a:rPr>
              <a:t>(IP-)Vertragsmanagement</a:t>
            </a:r>
            <a:br>
              <a:rPr lang="de-DE" sz="1200" spc="100">
                <a:latin typeface="ConduitITCStd Medium"/>
                <a:cs typeface="ConduitITCStd Medium"/>
              </a:rPr>
            </a:br>
            <a:r>
              <a:rPr lang="de-DE" sz="1200" spc="100">
                <a:latin typeface="ConduitITCStd Medium"/>
                <a:cs typeface="ConduitITCStd Medium"/>
              </a:rPr>
              <a:t>und NDA-Management</a:t>
            </a:r>
          </a:p>
        </p:txBody>
      </p:sp>
      <p:sp>
        <p:nvSpPr>
          <p:cNvPr id="40" name="textbox_xp">
            <a:extLst>
              <a:ext uri="{FF2B5EF4-FFF2-40B4-BE49-F238E27FC236}">
                <a16:creationId xmlns:a16="http://schemas.microsoft.com/office/drawing/2014/main" id="{3C6BAB2E-C4D5-4546-B9D9-C70F90406DC2}"/>
              </a:ext>
            </a:extLst>
          </p:cNvPr>
          <p:cNvSpPr txBox="1">
            <a:spLocks noChangeArrowheads="1"/>
          </p:cNvSpPr>
          <p:nvPr/>
        </p:nvSpPr>
        <p:spPr bwMode="auto">
          <a:xfrm>
            <a:off x="1748301" y="1257944"/>
            <a:ext cx="900000" cy="169200"/>
          </a:xfrm>
          <a:prstGeom prst="rect">
            <a:avLst/>
          </a:prstGeom>
          <a:solidFill>
            <a:srgbClr val="FFFFFF"/>
          </a:solidFill>
          <a:ln w="9525">
            <a:noFill/>
            <a:miter lim="800000"/>
            <a:headEnd/>
            <a:tailEnd/>
          </a:ln>
        </p:spPr>
        <p:txBody>
          <a:bodyPr wrap="square" lIns="72000" tIns="0" rIns="0" bIns="0" anchor="t" anchorCtr="0">
            <a:noAutofit/>
          </a:bodyPr>
          <a:lstStyle>
            <a:lvl1pPr>
              <a:defRPr/>
            </a:lvl1pPr>
            <a:lvl2pPr>
              <a:defRPr/>
            </a:lvl2pPr>
            <a:lvl3pPr>
              <a:defRPr/>
            </a:lvl3pPr>
            <a:lvl4pPr>
              <a:defRPr/>
            </a:lvl4pPr>
            <a:lvl5pPr>
              <a:defRPr/>
            </a:lvl5pPr>
          </a:lstStyle>
          <a:p>
            <a:pPr defTabSz="857250">
              <a:spcBef>
                <a:spcPct val="40000"/>
              </a:spcBef>
              <a:buClr>
                <a:srgbClr val="3C58A1"/>
              </a:buClr>
              <a:buSzPct val="80000"/>
              <a:defRPr/>
            </a:pPr>
            <a:r>
              <a:rPr lang="de-DE" sz="1100" spc="70" err="1">
                <a:solidFill>
                  <a:srgbClr val="F5AA00"/>
                </a:solidFill>
                <a:latin typeface="ConduitITCStd Light"/>
              </a:rPr>
              <a:t>Use</a:t>
            </a:r>
            <a:r>
              <a:rPr lang="de-DE" sz="1100" spc="70">
                <a:solidFill>
                  <a:srgbClr val="F5AA00"/>
                </a:solidFill>
                <a:latin typeface="ConduitITCStd Light"/>
              </a:rPr>
              <a:t> Case </a:t>
            </a:r>
            <a:r>
              <a:rPr lang="de-DE" sz="1100" kern="0">
                <a:solidFill>
                  <a:srgbClr val="F5AA00"/>
                </a:solidFill>
                <a:latin typeface="Arial"/>
              </a:rPr>
              <a:t>1</a:t>
            </a:r>
          </a:p>
        </p:txBody>
      </p:sp>
      <p:sp>
        <p:nvSpPr>
          <p:cNvPr id="3" name="Foliennummernplatzhalter 2">
            <a:extLst>
              <a:ext uri="{FF2B5EF4-FFF2-40B4-BE49-F238E27FC236}">
                <a16:creationId xmlns:a16="http://schemas.microsoft.com/office/drawing/2014/main" id="{0EEB2491-C7D4-D741-BDA0-D499AA2A8A43}"/>
              </a:ext>
            </a:extLst>
          </p:cNvPr>
          <p:cNvSpPr>
            <a:spLocks noGrp="1"/>
          </p:cNvSpPr>
          <p:nvPr>
            <p:ph type="sldNum" sz="quarter" idx="12"/>
          </p:nvPr>
        </p:nvSpPr>
        <p:spPr/>
        <p:txBody>
          <a:bodyPr/>
          <a:lstStyle/>
          <a:p>
            <a:fld id="{A1015D4A-654B-8B43-AF5D-E8B9B4795EE8}" type="slidenum">
              <a:rPr lang="de-DE" smtClean="0"/>
              <a:t>4</a:t>
            </a:fld>
            <a:endParaRPr lang="de-DE"/>
          </a:p>
        </p:txBody>
      </p:sp>
      <p:sp>
        <p:nvSpPr>
          <p:cNvPr id="55" name="Rectangle 98">
            <a:extLst>
              <a:ext uri="{FF2B5EF4-FFF2-40B4-BE49-F238E27FC236}">
                <a16:creationId xmlns:a16="http://schemas.microsoft.com/office/drawing/2014/main" id="{D4619EF0-A235-5C41-84E9-8DA823A944CC}"/>
              </a:ext>
            </a:extLst>
          </p:cNvPr>
          <p:cNvSpPr txBox="1">
            <a:spLocks/>
          </p:cNvSpPr>
          <p:nvPr>
            <p:custDataLst>
              <p:tags r:id="rId3"/>
            </p:custDataLst>
          </p:nvPr>
        </p:nvSpPr>
        <p:spPr>
          <a:xfrm>
            <a:off x="8634908" y="2029102"/>
            <a:ext cx="1892448" cy="295965"/>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no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gn="ctr">
              <a:lnSpc>
                <a:spcPct val="90000"/>
              </a:lnSpc>
              <a:spcBef>
                <a:spcPts val="200"/>
              </a:spcBef>
              <a:buNone/>
            </a:pPr>
            <a:r>
              <a:rPr lang="de-DE" sz="1200" spc="70">
                <a:latin typeface="ConduitITCStd Medium"/>
                <a:cs typeface="ConduitITCStd Medium"/>
              </a:rPr>
              <a:t>Aufbau einer internen</a:t>
            </a:r>
            <a:br>
              <a:rPr lang="de-DE" sz="1200" spc="70">
                <a:latin typeface="ConduitITCStd Medium"/>
                <a:cs typeface="ConduitITCStd Medium"/>
              </a:rPr>
            </a:br>
            <a:r>
              <a:rPr lang="de-DE" sz="1200" spc="70">
                <a:latin typeface="ConduitITCStd Medium"/>
                <a:cs typeface="ConduitITCStd Medium"/>
              </a:rPr>
              <a:t>Wissensdatenbank</a:t>
            </a:r>
          </a:p>
        </p:txBody>
      </p:sp>
      <p:sp>
        <p:nvSpPr>
          <p:cNvPr id="47" name="Rectangle 98">
            <a:extLst>
              <a:ext uri="{FF2B5EF4-FFF2-40B4-BE49-F238E27FC236}">
                <a16:creationId xmlns:a16="http://schemas.microsoft.com/office/drawing/2014/main" id="{49808D7C-3109-3F40-B96A-3ED836D1BC82}"/>
              </a:ext>
            </a:extLst>
          </p:cNvPr>
          <p:cNvSpPr txBox="1">
            <a:spLocks/>
          </p:cNvSpPr>
          <p:nvPr>
            <p:custDataLst>
              <p:tags r:id="rId4"/>
            </p:custDataLst>
          </p:nvPr>
        </p:nvSpPr>
        <p:spPr>
          <a:xfrm>
            <a:off x="5075086" y="2651421"/>
            <a:ext cx="1944000" cy="304699"/>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nSpc>
                <a:spcPct val="90000"/>
              </a:lnSpc>
              <a:spcBef>
                <a:spcPts val="200"/>
              </a:spcBef>
              <a:buNone/>
            </a:pPr>
            <a:r>
              <a:rPr lang="de-DE" sz="1100"/>
              <a:t>Management Accounting - </a:t>
            </a:r>
            <a:br>
              <a:rPr lang="de-DE" sz="1100"/>
            </a:br>
            <a:r>
              <a:rPr lang="de-DE" sz="1100"/>
              <a:t>Vorstudie</a:t>
            </a:r>
            <a:endParaRPr lang="de-DE" sz="1100">
              <a:solidFill>
                <a:schemeClr val="tx2"/>
              </a:solidFill>
            </a:endParaRPr>
          </a:p>
        </p:txBody>
      </p:sp>
      <p:sp>
        <p:nvSpPr>
          <p:cNvPr id="48" name="Rectangle 63">
            <a:extLst>
              <a:ext uri="{FF2B5EF4-FFF2-40B4-BE49-F238E27FC236}">
                <a16:creationId xmlns:a16="http://schemas.microsoft.com/office/drawing/2014/main" id="{4AF383C5-F652-BA45-B176-598B58FB9DC7}"/>
              </a:ext>
            </a:extLst>
          </p:cNvPr>
          <p:cNvSpPr/>
          <p:nvPr/>
        </p:nvSpPr>
        <p:spPr bwMode="auto">
          <a:xfrm>
            <a:off x="4878689" y="1326798"/>
            <a:ext cx="3002355" cy="3490349"/>
          </a:xfrm>
          <a:prstGeom prst="rect">
            <a:avLst/>
          </a:prstGeom>
          <a:solidFill>
            <a:schemeClr val="bg1"/>
          </a:solidFill>
          <a:ln w="9525" cap="flat" cmpd="sng" algn="ctr">
            <a:solidFill>
              <a:srgbClr val="F5AA00"/>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400">
              <a:latin typeface="Arial" charset="0"/>
            </a:endParaRPr>
          </a:p>
        </p:txBody>
      </p:sp>
      <p:sp>
        <p:nvSpPr>
          <p:cNvPr id="49" name="Rectangle 98">
            <a:extLst>
              <a:ext uri="{FF2B5EF4-FFF2-40B4-BE49-F238E27FC236}">
                <a16:creationId xmlns:a16="http://schemas.microsoft.com/office/drawing/2014/main" id="{C0C5D160-06D9-AA4B-B3A4-24E91766E6F6}"/>
              </a:ext>
            </a:extLst>
          </p:cNvPr>
          <p:cNvSpPr txBox="1">
            <a:spLocks/>
          </p:cNvSpPr>
          <p:nvPr>
            <p:custDataLst>
              <p:tags r:id="rId5"/>
            </p:custDataLst>
          </p:nvPr>
        </p:nvSpPr>
        <p:spPr>
          <a:xfrm>
            <a:off x="5552238" y="1950472"/>
            <a:ext cx="1835579" cy="332399"/>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gn="ctr">
              <a:lnSpc>
                <a:spcPct val="90000"/>
              </a:lnSpc>
              <a:spcBef>
                <a:spcPts val="200"/>
              </a:spcBef>
              <a:buNone/>
            </a:pPr>
            <a:r>
              <a:rPr lang="de-DE" sz="1200" spc="70">
                <a:latin typeface="ConduitITCStd Medium"/>
                <a:cs typeface="ConduitITCStd Medium"/>
              </a:rPr>
              <a:t>Richtlinien- und</a:t>
            </a:r>
            <a:br>
              <a:rPr lang="de-DE" sz="1200" spc="70">
                <a:latin typeface="ConduitITCStd Medium"/>
                <a:cs typeface="ConduitITCStd Medium"/>
              </a:rPr>
            </a:br>
            <a:r>
              <a:rPr lang="de-DE" sz="1200" spc="70">
                <a:latin typeface="ConduitITCStd Medium"/>
                <a:cs typeface="ConduitITCStd Medium"/>
              </a:rPr>
              <a:t>Prozessmanagement</a:t>
            </a:r>
          </a:p>
        </p:txBody>
      </p:sp>
      <p:sp>
        <p:nvSpPr>
          <p:cNvPr id="50" name="textbox_xp">
            <a:extLst>
              <a:ext uri="{FF2B5EF4-FFF2-40B4-BE49-F238E27FC236}">
                <a16:creationId xmlns:a16="http://schemas.microsoft.com/office/drawing/2014/main" id="{BAFA8B76-7F41-654D-9465-B4061EC38AD0}"/>
              </a:ext>
            </a:extLst>
          </p:cNvPr>
          <p:cNvSpPr txBox="1">
            <a:spLocks noChangeArrowheads="1"/>
          </p:cNvSpPr>
          <p:nvPr/>
        </p:nvSpPr>
        <p:spPr bwMode="auto">
          <a:xfrm>
            <a:off x="5025914" y="1257944"/>
            <a:ext cx="900000" cy="169200"/>
          </a:xfrm>
          <a:prstGeom prst="rect">
            <a:avLst/>
          </a:prstGeom>
          <a:solidFill>
            <a:srgbClr val="FFFFFF"/>
          </a:solidFill>
          <a:ln w="9525">
            <a:noFill/>
            <a:miter lim="800000"/>
            <a:headEnd/>
            <a:tailEnd/>
          </a:ln>
        </p:spPr>
        <p:txBody>
          <a:bodyPr wrap="square" lIns="72000" tIns="0" rIns="0" bIns="0" anchor="t" anchorCtr="0">
            <a:noAutofit/>
          </a:bodyPr>
          <a:lstStyle>
            <a:lvl1pPr>
              <a:defRPr/>
            </a:lvl1pPr>
            <a:lvl2pPr>
              <a:defRPr/>
            </a:lvl2pPr>
            <a:lvl3pPr>
              <a:defRPr/>
            </a:lvl3pPr>
            <a:lvl4pPr>
              <a:defRPr/>
            </a:lvl4pPr>
            <a:lvl5pPr>
              <a:defRPr/>
            </a:lvl5pPr>
          </a:lstStyle>
          <a:p>
            <a:pPr defTabSz="857250">
              <a:spcBef>
                <a:spcPct val="40000"/>
              </a:spcBef>
              <a:buClr>
                <a:srgbClr val="3C58A1"/>
              </a:buClr>
              <a:buSzPct val="80000"/>
              <a:defRPr/>
            </a:pPr>
            <a:r>
              <a:rPr lang="de-DE" sz="1100" spc="70">
                <a:solidFill>
                  <a:srgbClr val="F5AA00"/>
                </a:solidFill>
                <a:latin typeface="ConduitITCStd Light"/>
              </a:rPr>
              <a:t>Use Case </a:t>
            </a:r>
            <a:r>
              <a:rPr lang="de-DE" sz="1100" kern="0" spc="70">
                <a:solidFill>
                  <a:srgbClr val="F5AA00"/>
                </a:solidFill>
                <a:latin typeface="Arial"/>
              </a:rPr>
              <a:t>2</a:t>
            </a:r>
            <a:endParaRPr lang="de-DE" sz="1100" kern="0">
              <a:solidFill>
                <a:srgbClr val="F5AA00"/>
              </a:solidFill>
              <a:latin typeface="Arial"/>
            </a:endParaRPr>
          </a:p>
        </p:txBody>
      </p:sp>
      <p:sp>
        <p:nvSpPr>
          <p:cNvPr id="66" name="Rechteck 65">
            <a:extLst>
              <a:ext uri="{FF2B5EF4-FFF2-40B4-BE49-F238E27FC236}">
                <a16:creationId xmlns:a16="http://schemas.microsoft.com/office/drawing/2014/main" id="{289964AE-0CC5-564D-965E-4854074D5577}"/>
              </a:ext>
            </a:extLst>
          </p:cNvPr>
          <p:cNvSpPr/>
          <p:nvPr/>
        </p:nvSpPr>
        <p:spPr>
          <a:xfrm>
            <a:off x="1682617" y="2454697"/>
            <a:ext cx="2808000" cy="1610681"/>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84150" indent="-171450">
              <a:lnSpc>
                <a:spcPts val="1160"/>
              </a:lnSpc>
              <a:buFont typeface="Wingdings" pitchFamily="2" charset="2"/>
              <a:buChar char="§"/>
            </a:pPr>
            <a:r>
              <a:rPr lang="de-DE" sz="1000" spc="70">
                <a:solidFill>
                  <a:schemeClr val="tx1"/>
                </a:solidFill>
                <a:latin typeface="ConduitITCStd Light"/>
              </a:rPr>
              <a:t>Schnelles Erstellen von Verträgen durch Wiederverwendung von</a:t>
            </a:r>
            <a:r>
              <a:rPr lang="de-DE" sz="1000" spc="70">
                <a:solidFill>
                  <a:srgbClr val="FF0000"/>
                </a:solidFill>
                <a:latin typeface="ConduitITCStd Light"/>
              </a:rPr>
              <a:t> </a:t>
            </a:r>
            <a:r>
              <a:rPr lang="de-DE" sz="1000" spc="70">
                <a:solidFill>
                  <a:schemeClr val="tx1"/>
                </a:solidFill>
                <a:latin typeface="ConduitITCStd Light"/>
              </a:rPr>
              <a:t>qualitäts-gesicherten Textbausteinen</a:t>
            </a:r>
          </a:p>
          <a:p>
            <a:pPr marL="184150" indent="-171450">
              <a:lnSpc>
                <a:spcPts val="1160"/>
              </a:lnSpc>
              <a:buFont typeface="Wingdings" pitchFamily="2" charset="2"/>
              <a:buChar char="§"/>
            </a:pPr>
            <a:r>
              <a:rPr lang="de-DE" sz="1000" spc="70">
                <a:solidFill>
                  <a:schemeClr val="tx1"/>
                </a:solidFill>
                <a:latin typeface="ConduitITCStd Light"/>
              </a:rPr>
              <a:t>Ein revisionskonformes Arbeiten wird durch den Best Practice Workflow sichergestellt. </a:t>
            </a:r>
            <a:endParaRPr lang="de-DE" sz="1000" spc="70">
              <a:solidFill>
                <a:schemeClr val="tx1"/>
              </a:solidFill>
              <a:latin typeface="ConduitITCStd Light" panose="02000506040000020004" pitchFamily="2" charset="0"/>
            </a:endParaRPr>
          </a:p>
          <a:p>
            <a:pPr marL="184150" indent="-171450">
              <a:lnSpc>
                <a:spcPts val="1160"/>
              </a:lnSpc>
              <a:buFont typeface="Wingdings" pitchFamily="2" charset="2"/>
              <a:buChar char="§"/>
            </a:pPr>
            <a:r>
              <a:rPr lang="de-DE" sz="1000" spc="70">
                <a:solidFill>
                  <a:schemeClr val="tx1"/>
                </a:solidFill>
                <a:latin typeface="ConduitITCStd Light"/>
              </a:rPr>
              <a:t>Die Kollaboration mit internen und externen Nutzern ermöglicht einen umfassenden medienbruchfreien</a:t>
            </a:r>
            <a:r>
              <a:rPr lang="de-DE" sz="1000" spc="70">
                <a:solidFill>
                  <a:srgbClr val="FF0000"/>
                </a:solidFill>
                <a:latin typeface="ConduitITCStd Light"/>
              </a:rPr>
              <a:t> </a:t>
            </a:r>
            <a:r>
              <a:rPr lang="de-DE" sz="1000" spc="70">
                <a:solidFill>
                  <a:schemeClr val="tx1"/>
                </a:solidFill>
                <a:latin typeface="ConduitITCStd Light"/>
              </a:rPr>
              <a:t>Einsatz.</a:t>
            </a:r>
          </a:p>
          <a:p>
            <a:pPr marL="184150" indent="-171450">
              <a:lnSpc>
                <a:spcPts val="1160"/>
              </a:lnSpc>
              <a:buFont typeface="Wingdings" pitchFamily="2" charset="2"/>
              <a:buChar char="§"/>
            </a:pPr>
            <a:r>
              <a:rPr lang="de-DE" sz="1000" spc="70">
                <a:solidFill>
                  <a:schemeClr val="tx1"/>
                </a:solidFill>
                <a:latin typeface="ConduitITCStd Light"/>
              </a:rPr>
              <a:t>Analyse von Abweichungen in den einzelnen Rechten,  Pflichten und Konditionen</a:t>
            </a:r>
          </a:p>
        </p:txBody>
      </p:sp>
      <p:sp>
        <p:nvSpPr>
          <p:cNvPr id="67" name="Rechteck 66">
            <a:extLst>
              <a:ext uri="{FF2B5EF4-FFF2-40B4-BE49-F238E27FC236}">
                <a16:creationId xmlns:a16="http://schemas.microsoft.com/office/drawing/2014/main" id="{789220BD-AFB3-4D46-BA05-D840A6B988EA}"/>
              </a:ext>
            </a:extLst>
          </p:cNvPr>
          <p:cNvSpPr/>
          <p:nvPr/>
        </p:nvSpPr>
        <p:spPr>
          <a:xfrm>
            <a:off x="4963746" y="2444887"/>
            <a:ext cx="2809605" cy="1610682"/>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84150" indent="-171450">
              <a:lnSpc>
                <a:spcPts val="1160"/>
              </a:lnSpc>
              <a:buFont typeface="Wingdings" pitchFamily="2" charset="2"/>
              <a:buChar char="§"/>
            </a:pPr>
            <a:r>
              <a:rPr lang="de-DE" sz="1000" spc="70">
                <a:solidFill>
                  <a:schemeClr val="tx1"/>
                </a:solidFill>
                <a:latin typeface="ConduitITCStd Light"/>
              </a:rPr>
              <a:t>Revisionskonformen Erstellung interner Dokumente (z.B. Compliance-Richtlinien, relevante Prozessbeschreibungen). </a:t>
            </a:r>
            <a:endParaRPr lang="de-DE" sz="1000" spc="70">
              <a:solidFill>
                <a:schemeClr val="tx1"/>
              </a:solidFill>
              <a:latin typeface="ConduitITCStd Light" panose="02000506040000020004" pitchFamily="2" charset="0"/>
            </a:endParaRPr>
          </a:p>
          <a:p>
            <a:pPr marL="184150" indent="-171450">
              <a:lnSpc>
                <a:spcPts val="1160"/>
              </a:lnSpc>
              <a:buFont typeface="Wingdings" pitchFamily="2" charset="2"/>
              <a:buChar char="§"/>
            </a:pPr>
            <a:r>
              <a:rPr lang="de-DE" sz="1000" spc="70">
                <a:solidFill>
                  <a:schemeClr val="tx1"/>
                </a:solidFill>
                <a:latin typeface="ConduitITCStd Light"/>
              </a:rPr>
              <a:t>Unterstützt voll digital die Kollaboration zwischen allen Beteiligten, die Verteilung an die Nutzer und bei Bedarf das Einholen von Lesebestätigungen und elektronischen  Signaturen.</a:t>
            </a:r>
          </a:p>
          <a:p>
            <a:pPr marL="184150" indent="-171450">
              <a:lnSpc>
                <a:spcPts val="1160"/>
              </a:lnSpc>
              <a:buFont typeface="Wingdings" pitchFamily="2" charset="2"/>
              <a:buChar char="§"/>
            </a:pPr>
            <a:r>
              <a:rPr lang="de-DE" sz="1000" spc="70">
                <a:solidFill>
                  <a:schemeClr val="tx1"/>
                </a:solidFill>
                <a:latin typeface="ConduitITCStd Light"/>
              </a:rPr>
              <a:t>Analyse von Abweichungen in den einzelnen Beschreibungen</a:t>
            </a:r>
          </a:p>
        </p:txBody>
      </p:sp>
      <p:sp>
        <p:nvSpPr>
          <p:cNvPr id="68" name="Rechteck 67">
            <a:extLst>
              <a:ext uri="{FF2B5EF4-FFF2-40B4-BE49-F238E27FC236}">
                <a16:creationId xmlns:a16="http://schemas.microsoft.com/office/drawing/2014/main" id="{56F05A5D-154C-0840-964F-24682E860FB6}"/>
              </a:ext>
            </a:extLst>
          </p:cNvPr>
          <p:cNvSpPr/>
          <p:nvPr/>
        </p:nvSpPr>
        <p:spPr>
          <a:xfrm>
            <a:off x="8291231" y="2454697"/>
            <a:ext cx="2808000" cy="1610682"/>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84150" indent="-171450">
              <a:lnSpc>
                <a:spcPts val="1160"/>
              </a:lnSpc>
              <a:buFont typeface="Wingdings" pitchFamily="2" charset="2"/>
              <a:buChar char="§"/>
            </a:pPr>
            <a:r>
              <a:rPr lang="de-DE" sz="1000" spc="70">
                <a:solidFill>
                  <a:schemeClr val="tx1"/>
                </a:solidFill>
                <a:latin typeface="ConduitITCStd Light"/>
              </a:rPr>
              <a:t>Durch die strukturierte Ablage der Dokumente, Textbausteine und definierten Datenfelder wird die </a:t>
            </a:r>
            <a:r>
              <a:rPr lang="de-DE" sz="1000" spc="70" err="1">
                <a:solidFill>
                  <a:schemeClr val="tx1"/>
                </a:solidFill>
                <a:latin typeface="ConduitITCStd Light"/>
              </a:rPr>
              <a:t>kollaborative</a:t>
            </a:r>
            <a:r>
              <a:rPr lang="de-DE" sz="1000" spc="70">
                <a:solidFill>
                  <a:schemeClr val="tx1"/>
                </a:solidFill>
                <a:latin typeface="ConduitITCStd Light"/>
              </a:rPr>
              <a:t> Bearbeitung von fachlichem Content für Drittsysteme unterstützt.</a:t>
            </a:r>
            <a:endParaRPr lang="de-DE">
              <a:solidFill>
                <a:schemeClr val="tx1"/>
              </a:solidFill>
              <a:cs typeface="Calibri"/>
            </a:endParaRPr>
          </a:p>
          <a:p>
            <a:pPr marL="184150" indent="-171450">
              <a:lnSpc>
                <a:spcPts val="1160"/>
              </a:lnSpc>
              <a:buFont typeface="Wingdings" pitchFamily="2" charset="2"/>
              <a:buChar char="§"/>
            </a:pPr>
            <a:r>
              <a:rPr lang="de-DE" sz="1000" spc="70" err="1">
                <a:solidFill>
                  <a:schemeClr val="tx1"/>
                </a:solidFill>
                <a:latin typeface="ConduitITCStd Light"/>
              </a:rPr>
              <a:t>Guideline</a:t>
            </a:r>
            <a:r>
              <a:rPr lang="de-DE" sz="1000" spc="70" err="1">
                <a:solidFill>
                  <a:srgbClr val="FFB302"/>
                </a:solidFill>
                <a:latin typeface="ConduitITCStd Light"/>
              </a:rPr>
              <a:t>Pro</a:t>
            </a:r>
            <a:r>
              <a:rPr lang="de-DE" sz="1000" spc="70">
                <a:solidFill>
                  <a:schemeClr val="tx1"/>
                </a:solidFill>
                <a:latin typeface="ConduitITCStd Light"/>
              </a:rPr>
              <a:t> bietet sich bestens als Quellsystem an, um Drittsystemen (z.B. Bots) den fachlichen Inhalt digital zur Verfügung zu stellen.</a:t>
            </a:r>
            <a:endParaRPr lang="de-DE">
              <a:solidFill>
                <a:schemeClr val="tx1"/>
              </a:solidFill>
            </a:endParaRPr>
          </a:p>
        </p:txBody>
      </p:sp>
      <p:pic>
        <p:nvPicPr>
          <p:cNvPr id="53" name="Grafik 3" descr="Stadt">
            <a:extLst>
              <a:ext uri="{FF2B5EF4-FFF2-40B4-BE49-F238E27FC236}">
                <a16:creationId xmlns:a16="http://schemas.microsoft.com/office/drawing/2014/main" id="{13735704-BEE4-A648-9B70-A01FE77B6E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9601" y="1396971"/>
            <a:ext cx="460989" cy="460989"/>
          </a:xfrm>
          <a:prstGeom prst="rect">
            <a:avLst/>
          </a:prstGeom>
        </p:spPr>
      </p:pic>
      <p:cxnSp>
        <p:nvCxnSpPr>
          <p:cNvPr id="42" name="Gerade Verbindung 41">
            <a:extLst>
              <a:ext uri="{FF2B5EF4-FFF2-40B4-BE49-F238E27FC236}">
                <a16:creationId xmlns:a16="http://schemas.microsoft.com/office/drawing/2014/main" id="{45D88937-B711-2547-8547-4DA214DFEA68}"/>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grpSp>
        <p:nvGrpSpPr>
          <p:cNvPr id="37" name="Gruppieren 26">
            <a:extLst>
              <a:ext uri="{FF2B5EF4-FFF2-40B4-BE49-F238E27FC236}">
                <a16:creationId xmlns:a16="http://schemas.microsoft.com/office/drawing/2014/main" id="{D02D9728-1D4E-544B-A8A2-51BF7AC432B0}"/>
              </a:ext>
            </a:extLst>
          </p:cNvPr>
          <p:cNvGrpSpPr/>
          <p:nvPr/>
        </p:nvGrpSpPr>
        <p:grpSpPr>
          <a:xfrm>
            <a:off x="2858279" y="1351331"/>
            <a:ext cx="483824" cy="552270"/>
            <a:chOff x="4328984" y="1875683"/>
            <a:chExt cx="751840" cy="751840"/>
          </a:xfrm>
        </p:grpSpPr>
        <p:sp>
          <p:nvSpPr>
            <p:cNvPr id="38" name="Textfeld 37">
              <a:extLst>
                <a:ext uri="{FF2B5EF4-FFF2-40B4-BE49-F238E27FC236}">
                  <a16:creationId xmlns:a16="http://schemas.microsoft.com/office/drawing/2014/main" id="{3F7DAFAD-8C37-524B-851A-A3420777EDAB}"/>
                </a:ext>
              </a:extLst>
            </p:cNvPr>
            <p:cNvSpPr txBox="1"/>
            <p:nvPr/>
          </p:nvSpPr>
          <p:spPr>
            <a:xfrm>
              <a:off x="4458244" y="1916832"/>
              <a:ext cx="288193" cy="307777"/>
            </a:xfrm>
            <a:prstGeom prst="rect">
              <a:avLst/>
            </a:prstGeom>
            <a:noFill/>
          </p:spPr>
          <p:txBody>
            <a:bodyPr wrap="square" rtlCol="0">
              <a:noAutofit/>
            </a:bodyPr>
            <a:lstStyle/>
            <a:p>
              <a:r>
                <a:rPr lang="de-DE" sz="700"/>
                <a:t>§</a:t>
              </a:r>
            </a:p>
          </p:txBody>
        </p:sp>
        <p:pic>
          <p:nvPicPr>
            <p:cNvPr id="41" name="Grafik 19" descr="Dokument">
              <a:extLst>
                <a:ext uri="{FF2B5EF4-FFF2-40B4-BE49-F238E27FC236}">
                  <a16:creationId xmlns:a16="http://schemas.microsoft.com/office/drawing/2014/main" id="{955ED5F3-A88D-AD4E-A492-E5ADF932D7A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28984" y="1875683"/>
              <a:ext cx="751840" cy="751840"/>
            </a:xfrm>
            <a:prstGeom prst="rect">
              <a:avLst/>
            </a:prstGeom>
          </p:spPr>
        </p:pic>
      </p:grpSp>
      <p:pic>
        <p:nvPicPr>
          <p:cNvPr id="43" name="Grafik 9" descr="Gruppe von Personen">
            <a:extLst>
              <a:ext uri="{FF2B5EF4-FFF2-40B4-BE49-F238E27FC236}">
                <a16:creationId xmlns:a16="http://schemas.microsoft.com/office/drawing/2014/main" id="{4C539256-FB55-CD47-A244-A7F4D28D814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50507" y="1485750"/>
            <a:ext cx="413722" cy="413722"/>
          </a:xfrm>
          <a:prstGeom prst="rect">
            <a:avLst/>
          </a:prstGeom>
        </p:spPr>
      </p:pic>
      <p:sp>
        <p:nvSpPr>
          <p:cNvPr id="46" name="Rechteck 45">
            <a:extLst>
              <a:ext uri="{FF2B5EF4-FFF2-40B4-BE49-F238E27FC236}">
                <a16:creationId xmlns:a16="http://schemas.microsoft.com/office/drawing/2014/main" id="{38FD173A-BF5C-8B4B-9E5F-94DB7D8D655C}"/>
              </a:ext>
            </a:extLst>
          </p:cNvPr>
          <p:cNvSpPr/>
          <p:nvPr/>
        </p:nvSpPr>
        <p:spPr>
          <a:xfrm>
            <a:off x="1678227" y="5220374"/>
            <a:ext cx="2808000" cy="411074"/>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panose="02000506040000020004" pitchFamily="2" charset="0"/>
              </a:rPr>
              <a:t>Komplexitäts- und Kostenreduktion durch smarten Textbaustein-Ansatz</a:t>
            </a:r>
          </a:p>
        </p:txBody>
      </p:sp>
      <p:sp>
        <p:nvSpPr>
          <p:cNvPr id="51" name="Rechteck 50">
            <a:extLst>
              <a:ext uri="{FF2B5EF4-FFF2-40B4-BE49-F238E27FC236}">
                <a16:creationId xmlns:a16="http://schemas.microsoft.com/office/drawing/2014/main" id="{FEE1A94E-B3F6-FD4C-9884-FF1754EC9C18}"/>
              </a:ext>
            </a:extLst>
          </p:cNvPr>
          <p:cNvSpPr/>
          <p:nvPr/>
        </p:nvSpPr>
        <p:spPr>
          <a:xfrm>
            <a:off x="4963746" y="5214696"/>
            <a:ext cx="2808000" cy="435710"/>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a:rPr>
              <a:t>Stringente Berechtigungssteuerung in den Prozessen durch definierte Rollen und Rechte </a:t>
            </a:r>
            <a:endParaRPr lang="de-DE" sz="1000" spc="70">
              <a:solidFill>
                <a:schemeClr val="tx1"/>
              </a:solidFill>
              <a:latin typeface="ConduitITCStd Light" panose="02000506040000020004" pitchFamily="2" charset="0"/>
            </a:endParaRPr>
          </a:p>
        </p:txBody>
      </p:sp>
      <p:sp>
        <p:nvSpPr>
          <p:cNvPr id="58" name="Rechteck 57">
            <a:extLst>
              <a:ext uri="{FF2B5EF4-FFF2-40B4-BE49-F238E27FC236}">
                <a16:creationId xmlns:a16="http://schemas.microsoft.com/office/drawing/2014/main" id="{F19A9211-70ED-554B-BA89-A40094B8F51A}"/>
              </a:ext>
            </a:extLst>
          </p:cNvPr>
          <p:cNvSpPr/>
          <p:nvPr/>
        </p:nvSpPr>
        <p:spPr>
          <a:xfrm>
            <a:off x="8291230" y="5220374"/>
            <a:ext cx="2808000" cy="435710"/>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a:rPr>
              <a:t>Time to Market durch die voll digitale Unterstützung des gesamten Prozesses </a:t>
            </a:r>
            <a:endParaRPr lang="de-DE" sz="1000" spc="70">
              <a:solidFill>
                <a:schemeClr val="tx1"/>
              </a:solidFill>
              <a:latin typeface="ConduitITCStd Light" panose="02000506040000020004" pitchFamily="2" charset="0"/>
            </a:endParaRPr>
          </a:p>
        </p:txBody>
      </p:sp>
      <p:sp>
        <p:nvSpPr>
          <p:cNvPr id="59" name="Rectangle 98">
            <a:extLst>
              <a:ext uri="{FF2B5EF4-FFF2-40B4-BE49-F238E27FC236}">
                <a16:creationId xmlns:a16="http://schemas.microsoft.com/office/drawing/2014/main" id="{57454252-EF5B-7542-B4DB-18E294295AA6}"/>
              </a:ext>
            </a:extLst>
          </p:cNvPr>
          <p:cNvSpPr txBox="1">
            <a:spLocks/>
          </p:cNvSpPr>
          <p:nvPr>
            <p:custDataLst>
              <p:tags r:id="rId6"/>
            </p:custDataLst>
          </p:nvPr>
        </p:nvSpPr>
        <p:spPr>
          <a:xfrm>
            <a:off x="887706" y="5119090"/>
            <a:ext cx="504983" cy="152349"/>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0" lvl="1" indent="0" fontAlgn="auto">
              <a:lnSpc>
                <a:spcPct val="90000"/>
              </a:lnSpc>
              <a:spcAft>
                <a:spcPts val="0"/>
              </a:spcAft>
              <a:buClr>
                <a:srgbClr val="3C58A1"/>
              </a:buClr>
              <a:buNone/>
              <a:defRPr/>
            </a:pPr>
            <a:r>
              <a:rPr lang="de-DE" sz="1000" spc="70">
                <a:latin typeface="ConduitITCStd Light" panose="02000506040000020004" pitchFamily="2" charset="0"/>
              </a:rPr>
              <a:t> </a:t>
            </a:r>
            <a:r>
              <a:rPr lang="de-DE" sz="1100" i="1" spc="70">
                <a:latin typeface="ConduitITCStd Light" panose="02000506040000020004" pitchFamily="2" charset="0"/>
              </a:rPr>
              <a:t>Nutzen</a:t>
            </a:r>
            <a:endParaRPr lang="de-DE" sz="1000" i="1" spc="70">
              <a:latin typeface="ConduitITCStd Light" panose="02000506040000020004" pitchFamily="2" charset="0"/>
            </a:endParaRPr>
          </a:p>
        </p:txBody>
      </p:sp>
      <p:sp>
        <p:nvSpPr>
          <p:cNvPr id="64" name="Rechteck 63">
            <a:extLst>
              <a:ext uri="{FF2B5EF4-FFF2-40B4-BE49-F238E27FC236}">
                <a16:creationId xmlns:a16="http://schemas.microsoft.com/office/drawing/2014/main" id="{CD8BC076-05C5-A444-93A4-201F924DB792}"/>
              </a:ext>
            </a:extLst>
          </p:cNvPr>
          <p:cNvSpPr/>
          <p:nvPr/>
        </p:nvSpPr>
        <p:spPr>
          <a:xfrm>
            <a:off x="1678227" y="5771642"/>
            <a:ext cx="2808000" cy="435709"/>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panose="02000506040000020004" pitchFamily="2" charset="0"/>
              </a:rPr>
              <a:t>Risikoreduktion und Rechtskonformität durch automatisierte Qualitätskontrollen</a:t>
            </a:r>
          </a:p>
          <a:p>
            <a:pPr marL="184150" indent="-171450">
              <a:lnSpc>
                <a:spcPts val="1160"/>
              </a:lnSpc>
              <a:buFont typeface="Wingdings" pitchFamily="2" charset="2"/>
              <a:buChar char="§"/>
            </a:pPr>
            <a:endParaRPr lang="de-DE" sz="1000" spc="70">
              <a:solidFill>
                <a:schemeClr val="tx1"/>
              </a:solidFill>
              <a:latin typeface="ConduitITCStd Light" panose="02000506040000020004" pitchFamily="2" charset="0"/>
            </a:endParaRPr>
          </a:p>
        </p:txBody>
      </p:sp>
      <p:sp>
        <p:nvSpPr>
          <p:cNvPr id="65" name="Rechteck 64">
            <a:extLst>
              <a:ext uri="{FF2B5EF4-FFF2-40B4-BE49-F238E27FC236}">
                <a16:creationId xmlns:a16="http://schemas.microsoft.com/office/drawing/2014/main" id="{71890619-E10E-5940-BD61-8AC5B6F9DE31}"/>
              </a:ext>
            </a:extLst>
          </p:cNvPr>
          <p:cNvSpPr/>
          <p:nvPr/>
        </p:nvSpPr>
        <p:spPr>
          <a:xfrm>
            <a:off x="4963745" y="5790601"/>
            <a:ext cx="2808000" cy="435709"/>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panose="02000506040000020004" pitchFamily="2" charset="0"/>
              </a:rPr>
              <a:t>Transparenz und </a:t>
            </a:r>
            <a:r>
              <a:rPr lang="de-DE" sz="1000" spc="70" err="1">
                <a:solidFill>
                  <a:schemeClr val="tx1"/>
                </a:solidFill>
                <a:latin typeface="ConduitITCStd Light" panose="02000506040000020004" pitchFamily="2" charset="0"/>
              </a:rPr>
              <a:t>Compliancesicherheit</a:t>
            </a:r>
            <a:r>
              <a:rPr lang="de-DE" sz="1000" spc="70">
                <a:solidFill>
                  <a:schemeClr val="tx1"/>
                </a:solidFill>
                <a:latin typeface="ConduitITCStd Light" panose="02000506040000020004" pitchFamily="2" charset="0"/>
              </a:rPr>
              <a:t> durch </a:t>
            </a:r>
            <a:r>
              <a:rPr lang="de-DE" sz="1000" spc="70" err="1">
                <a:solidFill>
                  <a:schemeClr val="tx1"/>
                </a:solidFill>
                <a:latin typeface="ConduitITCStd Light" panose="02000506040000020004" pitchFamily="2" charset="0"/>
              </a:rPr>
              <a:t>autom</a:t>
            </a:r>
            <a:r>
              <a:rPr lang="de-DE" sz="1000" spc="70">
                <a:solidFill>
                  <a:schemeClr val="tx1"/>
                </a:solidFill>
                <a:latin typeface="ConduitITCStd Light" panose="02000506040000020004" pitchFamily="2" charset="0"/>
              </a:rPr>
              <a:t>. Protokollierung aller Vorgänge</a:t>
            </a:r>
          </a:p>
          <a:p>
            <a:pPr marL="184150" indent="-171450">
              <a:lnSpc>
                <a:spcPts val="1160"/>
              </a:lnSpc>
              <a:buFont typeface="Wingdings" pitchFamily="2" charset="2"/>
              <a:buChar char="§"/>
            </a:pPr>
            <a:endParaRPr lang="de-DE" sz="1000" spc="70">
              <a:solidFill>
                <a:schemeClr val="tx1"/>
              </a:solidFill>
              <a:latin typeface="ConduitITCStd Light" panose="02000506040000020004" pitchFamily="2" charset="0"/>
            </a:endParaRPr>
          </a:p>
        </p:txBody>
      </p:sp>
      <p:sp>
        <p:nvSpPr>
          <p:cNvPr id="70" name="Rechteck 69">
            <a:extLst>
              <a:ext uri="{FF2B5EF4-FFF2-40B4-BE49-F238E27FC236}">
                <a16:creationId xmlns:a16="http://schemas.microsoft.com/office/drawing/2014/main" id="{8A9EFC6F-230D-B149-863A-4CCF557B5692}"/>
              </a:ext>
            </a:extLst>
          </p:cNvPr>
          <p:cNvSpPr/>
          <p:nvPr/>
        </p:nvSpPr>
        <p:spPr>
          <a:xfrm>
            <a:off x="8291231" y="5782971"/>
            <a:ext cx="2808000" cy="435709"/>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nSpc>
                <a:spcPts val="1160"/>
              </a:lnSpc>
            </a:pPr>
            <a:r>
              <a:rPr lang="de-DE" sz="1000" spc="70">
                <a:solidFill>
                  <a:schemeClr val="tx1"/>
                </a:solidFill>
                <a:latin typeface="ConduitITCStd Light" panose="02000506040000020004" pitchFamily="2" charset="0"/>
              </a:rPr>
              <a:t>Qualitätssteigerung für Bots durch nachhaltige Bereitstellung von Content</a:t>
            </a:r>
          </a:p>
          <a:p>
            <a:pPr marL="184150" indent="-171450">
              <a:lnSpc>
                <a:spcPts val="1160"/>
              </a:lnSpc>
              <a:buFont typeface="Wingdings" pitchFamily="2" charset="2"/>
              <a:buChar char="§"/>
            </a:pPr>
            <a:endParaRPr lang="de-DE" sz="1000" spc="70">
              <a:solidFill>
                <a:schemeClr val="tx1"/>
              </a:solidFill>
              <a:latin typeface="ConduitITCStd Light" panose="02000506040000020004" pitchFamily="2" charset="0"/>
            </a:endParaRPr>
          </a:p>
        </p:txBody>
      </p:sp>
      <p:sp>
        <p:nvSpPr>
          <p:cNvPr id="83" name="Rectangle 98">
            <a:extLst>
              <a:ext uri="{FF2B5EF4-FFF2-40B4-BE49-F238E27FC236}">
                <a16:creationId xmlns:a16="http://schemas.microsoft.com/office/drawing/2014/main" id="{468D1412-839B-8F48-A922-A43530487371}"/>
              </a:ext>
            </a:extLst>
          </p:cNvPr>
          <p:cNvSpPr txBox="1">
            <a:spLocks/>
          </p:cNvSpPr>
          <p:nvPr>
            <p:custDataLst>
              <p:tags r:id="rId7"/>
            </p:custDataLst>
          </p:nvPr>
        </p:nvSpPr>
        <p:spPr>
          <a:xfrm>
            <a:off x="894424" y="4229673"/>
            <a:ext cx="521174" cy="169277"/>
          </a:xfrm>
          <a:prstGeom prst="rect">
            <a:avLst/>
          </a:prstGeom>
          <a:noFill/>
          <a:extLst>
            <a:ext uri="{909E8E84-426E-40dd-AFC4-6F175D3DCCD1}">
              <a14:hiddenFill xmlns:a14="http://schemas.microsoft.com/office/drawing/2010/main" xmlns="">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fontAlgn="auto">
              <a:spcAft>
                <a:spcPts val="0"/>
              </a:spcAft>
              <a:buClr>
                <a:srgbClr val="3C58A1"/>
              </a:buClr>
              <a:defRPr/>
            </a:pPr>
            <a:r>
              <a:rPr lang="de-DE" sz="1100" i="1" spc="70">
                <a:latin typeface="ConduitITCStd Light"/>
              </a:rPr>
              <a:t>Beispiel</a:t>
            </a:r>
          </a:p>
        </p:txBody>
      </p:sp>
      <p:sp>
        <p:nvSpPr>
          <p:cNvPr id="84" name="Rechteck 83">
            <a:extLst>
              <a:ext uri="{FF2B5EF4-FFF2-40B4-BE49-F238E27FC236}">
                <a16:creationId xmlns:a16="http://schemas.microsoft.com/office/drawing/2014/main" id="{813C1A1C-40DD-344D-ABF7-DBD22317FE3B}"/>
              </a:ext>
            </a:extLst>
          </p:cNvPr>
          <p:cNvSpPr/>
          <p:nvPr/>
        </p:nvSpPr>
        <p:spPr>
          <a:xfrm>
            <a:off x="4981759" y="4213564"/>
            <a:ext cx="2808000" cy="493712"/>
          </a:xfrm>
          <a:prstGeom prst="rect">
            <a:avLst/>
          </a:prstGeom>
          <a:solidFill>
            <a:srgbClr val="FFB302">
              <a:alpha val="89804"/>
            </a:srgb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lvl="1" algn="ctr">
              <a:lnSpc>
                <a:spcPts val="1160"/>
              </a:lnSpc>
            </a:pPr>
            <a:r>
              <a:rPr lang="de-DE" sz="1000" spc="70">
                <a:solidFill>
                  <a:schemeClr val="tx1"/>
                </a:solidFill>
                <a:latin typeface="ConduitITCStd Light" panose="02000506040000020004" pitchFamily="2" charset="0"/>
              </a:rPr>
              <a:t>Erstellung von revisionssichern Dokumentationen</a:t>
            </a:r>
          </a:p>
        </p:txBody>
      </p:sp>
      <p:sp>
        <p:nvSpPr>
          <p:cNvPr id="85" name="Rechteck 84">
            <a:extLst>
              <a:ext uri="{FF2B5EF4-FFF2-40B4-BE49-F238E27FC236}">
                <a16:creationId xmlns:a16="http://schemas.microsoft.com/office/drawing/2014/main" id="{22C9DE32-EE53-624D-B2D0-6BD7712FFC66}"/>
              </a:ext>
            </a:extLst>
          </p:cNvPr>
          <p:cNvSpPr/>
          <p:nvPr/>
        </p:nvSpPr>
        <p:spPr>
          <a:xfrm>
            <a:off x="8291230" y="4223374"/>
            <a:ext cx="2808000" cy="496477"/>
          </a:xfrm>
          <a:prstGeom prst="rect">
            <a:avLst/>
          </a:prstGeom>
          <a:solidFill>
            <a:srgbClr val="FFB302">
              <a:alpha val="89804"/>
            </a:srgb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lvl="1" algn="ctr">
              <a:lnSpc>
                <a:spcPts val="1160"/>
              </a:lnSpc>
            </a:pPr>
            <a:r>
              <a:rPr lang="de-DE" sz="1000" spc="70">
                <a:solidFill>
                  <a:schemeClr val="tx1"/>
                </a:solidFill>
                <a:latin typeface="ConduitITCStd Light" panose="02000506040000020004" pitchFamily="2" charset="0"/>
              </a:rPr>
              <a:t>Beratung und Vertragsanbahnung über einen dialogbasierten </a:t>
            </a:r>
            <a:r>
              <a:rPr lang="de-DE" sz="1000" spc="70" err="1">
                <a:solidFill>
                  <a:schemeClr val="tx1"/>
                </a:solidFill>
                <a:latin typeface="ConduitITCStd Light" panose="02000506040000020004" pitchFamily="2" charset="0"/>
              </a:rPr>
              <a:t>Botansatz</a:t>
            </a:r>
            <a:r>
              <a:rPr lang="de-DE" sz="1000" spc="70">
                <a:solidFill>
                  <a:schemeClr val="tx1"/>
                </a:solidFill>
                <a:latin typeface="ConduitITCStd Light" panose="02000506040000020004" pitchFamily="2" charset="0"/>
              </a:rPr>
              <a:t> </a:t>
            </a:r>
          </a:p>
        </p:txBody>
      </p:sp>
      <p:sp>
        <p:nvSpPr>
          <p:cNvPr id="86" name="Rechteck 85">
            <a:extLst>
              <a:ext uri="{FF2B5EF4-FFF2-40B4-BE49-F238E27FC236}">
                <a16:creationId xmlns:a16="http://schemas.microsoft.com/office/drawing/2014/main" id="{A45D8CDB-B687-6E41-8B9E-FE72B47A76A1}"/>
              </a:ext>
            </a:extLst>
          </p:cNvPr>
          <p:cNvSpPr/>
          <p:nvPr/>
        </p:nvSpPr>
        <p:spPr>
          <a:xfrm>
            <a:off x="1682617" y="4222986"/>
            <a:ext cx="2808000" cy="493712"/>
          </a:xfrm>
          <a:prstGeom prst="rect">
            <a:avLst/>
          </a:prstGeom>
          <a:solidFill>
            <a:srgbClr val="FFB302">
              <a:alpha val="89804"/>
            </a:srgb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2700" algn="ctr">
              <a:lnSpc>
                <a:spcPts val="1160"/>
              </a:lnSpc>
            </a:pPr>
            <a:r>
              <a:rPr lang="de-DE" sz="1000" spc="70">
                <a:solidFill>
                  <a:schemeClr val="tx1"/>
                </a:solidFill>
                <a:latin typeface="ConduitITCStd Light" panose="02000506040000020004" pitchFamily="2" charset="0"/>
              </a:rPr>
              <a:t>Erstellung und Abschluss von Serviceverträgen</a:t>
            </a:r>
          </a:p>
        </p:txBody>
      </p:sp>
    </p:spTree>
    <p:extLst>
      <p:ext uri="{BB962C8B-B14F-4D97-AF65-F5344CB8AC3E}">
        <p14:creationId xmlns:p14="http://schemas.microsoft.com/office/powerpoint/2010/main" val="381677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Grafik 85">
            <a:extLst>
              <a:ext uri="{FF2B5EF4-FFF2-40B4-BE49-F238E27FC236}">
                <a16:creationId xmlns:a16="http://schemas.microsoft.com/office/drawing/2014/main" id="{F7FC54C3-1F43-684D-8F5D-8D4558078795}"/>
              </a:ext>
            </a:extLst>
          </p:cNvPr>
          <p:cNvPicPr>
            <a:picLocks noChangeAspect="1"/>
          </p:cNvPicPr>
          <p:nvPr/>
        </p:nvPicPr>
        <p:blipFill>
          <a:blip r:embed="rId2"/>
          <a:stretch>
            <a:fillRect/>
          </a:stretch>
        </p:blipFill>
        <p:spPr>
          <a:xfrm>
            <a:off x="0" y="1080119"/>
            <a:ext cx="12192000" cy="5733257"/>
          </a:xfrm>
          <a:prstGeom prst="rect">
            <a:avLst/>
          </a:prstGeom>
        </p:spPr>
      </p:pic>
      <p:grpSp>
        <p:nvGrpSpPr>
          <p:cNvPr id="5" name="Gruppieren 4">
            <a:extLst>
              <a:ext uri="{FF2B5EF4-FFF2-40B4-BE49-F238E27FC236}">
                <a16:creationId xmlns:a16="http://schemas.microsoft.com/office/drawing/2014/main" id="{749F0FC8-E508-F946-BB6F-646BDD3A0861}"/>
              </a:ext>
            </a:extLst>
          </p:cNvPr>
          <p:cNvGrpSpPr/>
          <p:nvPr/>
        </p:nvGrpSpPr>
        <p:grpSpPr>
          <a:xfrm>
            <a:off x="551707" y="222320"/>
            <a:ext cx="9864773" cy="415498"/>
            <a:chOff x="1847851" y="222320"/>
            <a:chExt cx="9864773"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4" y="222320"/>
              <a:ext cx="9525930" cy="415498"/>
            </a:xfrm>
            <a:prstGeom prst="rect">
              <a:avLst/>
            </a:prstGeom>
            <a:noFill/>
          </p:spPr>
          <p:txBody>
            <a:bodyPr wrap="square" rtlCol="0">
              <a:spAutoFit/>
            </a:bodyPr>
            <a:lstStyle/>
            <a:p>
              <a:pPr lvl="0">
                <a:defRPr/>
              </a:pPr>
              <a:r>
                <a:rPr kumimoji="0" lang="de-DE" sz="2100" b="0" i="0" u="none" strike="noStrike" kern="1200" cap="none" spc="70" normalizeH="0" baseline="0" noProof="0" dirty="0">
                  <a:ln>
                    <a:noFill/>
                  </a:ln>
                  <a:solidFill>
                    <a:prstClr val="black"/>
                  </a:solidFill>
                  <a:effectLst/>
                  <a:uLnTx/>
                  <a:uFillTx/>
                  <a:latin typeface="ConduitITCStd Light"/>
                  <a:ea typeface="+mn-ea"/>
                  <a:cs typeface="ConduitITCStd Light"/>
                </a:rPr>
                <a:t>GUIDELINE</a:t>
              </a:r>
              <a:r>
                <a:rPr lang="de-DE" sz="2000" spc="50" dirty="0">
                  <a:solidFill>
                    <a:srgbClr val="FFB302"/>
                  </a:solidFill>
                  <a:latin typeface="ConduitITCStd Light" panose="02000606040000020004" pitchFamily="2" charset="0"/>
                </a:rPr>
                <a:t>PRO</a:t>
              </a:r>
              <a:r>
                <a:rPr kumimoji="0" lang="de-DE" sz="2100" b="0" i="0" u="none" strike="noStrike" kern="1200" cap="none" spc="70" normalizeH="0" baseline="0" noProof="0" dirty="0">
                  <a:ln>
                    <a:noFill/>
                  </a:ln>
                  <a:solidFill>
                    <a:prstClr val="black"/>
                  </a:solidFill>
                  <a:effectLst/>
                  <a:uLnTx/>
                  <a:uFillTx/>
                  <a:latin typeface="ConduitITCStd Light"/>
                  <a:ea typeface="+mn-ea"/>
                  <a:cs typeface="ConduitITCStd Light"/>
                </a:rPr>
                <a:t> – SMART UND REVISIONSKONFORM ZUM FERTIGEN DOKUMENT</a:t>
              </a:r>
            </a:p>
          </p:txBody>
        </p:sp>
      </p:grpSp>
      <p:cxnSp>
        <p:nvCxnSpPr>
          <p:cNvPr id="81" name="Gerade Verbindung 80">
            <a:extLst>
              <a:ext uri="{FF2B5EF4-FFF2-40B4-BE49-F238E27FC236}">
                <a16:creationId xmlns:a16="http://schemas.microsoft.com/office/drawing/2014/main" id="{B5ADCB98-FAE3-D04C-B8D3-D1E2555C57DE}"/>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54" name="Date Placeholder 3">
            <a:extLst>
              <a:ext uri="{FF2B5EF4-FFF2-40B4-BE49-F238E27FC236}">
                <a16:creationId xmlns:a16="http://schemas.microsoft.com/office/drawing/2014/main" id="{5BF98DE2-5B7C-AC46-A719-545E8B8B5C88}"/>
              </a:ext>
            </a:extLst>
          </p:cNvPr>
          <p:cNvSpPr>
            <a:spLocks noGrp="1"/>
          </p:cNvSpPr>
          <p:nvPr>
            <p:ph type="dt" sz="half" idx="10"/>
          </p:nvPr>
        </p:nvSpPr>
        <p:spPr>
          <a:xfrm>
            <a:off x="762000" y="6508751"/>
            <a:ext cx="2844800" cy="365125"/>
          </a:xfrm>
        </p:spPr>
        <p:txBody>
          <a:bodyPr/>
          <a:lstStyle/>
          <a:p>
            <a:pPr>
              <a:spcAft>
                <a:spcPts val="600"/>
              </a:spcAft>
            </a:pPr>
            <a:fld id="{DBBB65C2-282B-FC4D-942B-E8E266C7A4AD}" type="datetime1">
              <a:rPr lang="de-DE" smtClean="0"/>
              <a:pPr>
                <a:spcAft>
                  <a:spcPts val="600"/>
                </a:spcAft>
              </a:pPr>
              <a:t>18.12.20</a:t>
            </a:fld>
            <a:endParaRPr lang="de-DE"/>
          </a:p>
        </p:txBody>
      </p:sp>
      <p:sp>
        <p:nvSpPr>
          <p:cNvPr id="62" name="Footer Placeholder 4">
            <a:extLst>
              <a:ext uri="{FF2B5EF4-FFF2-40B4-BE49-F238E27FC236}">
                <a16:creationId xmlns:a16="http://schemas.microsoft.com/office/drawing/2014/main" id="{0CC21695-AEC3-2A40-B7A8-1CCE23EDB308}"/>
              </a:ext>
            </a:extLst>
          </p:cNvPr>
          <p:cNvSpPr>
            <a:spLocks noGrp="1"/>
          </p:cNvSpPr>
          <p:nvPr>
            <p:ph type="ftr" sz="quarter" idx="11"/>
          </p:nvPr>
        </p:nvSpPr>
        <p:spPr>
          <a:xfrm>
            <a:off x="4318000" y="6508751"/>
            <a:ext cx="3860800" cy="365125"/>
          </a:xfrm>
        </p:spPr>
        <p:txBody>
          <a:bodyPr/>
          <a:lstStyle/>
          <a:p>
            <a:pPr>
              <a:spcAft>
                <a:spcPts val="600"/>
              </a:spcAft>
            </a:pPr>
            <a:r>
              <a:rPr lang="de-DE"/>
              <a:t>Firmenpräsentation</a:t>
            </a:r>
          </a:p>
        </p:txBody>
      </p:sp>
      <p:sp>
        <p:nvSpPr>
          <p:cNvPr id="80" name="Slide Number Placeholder 5">
            <a:extLst>
              <a:ext uri="{FF2B5EF4-FFF2-40B4-BE49-F238E27FC236}">
                <a16:creationId xmlns:a16="http://schemas.microsoft.com/office/drawing/2014/main" id="{007DDAA7-805E-2C4A-BA85-0911BD49CBB6}"/>
              </a:ext>
            </a:extLst>
          </p:cNvPr>
          <p:cNvSpPr>
            <a:spLocks noGrp="1"/>
          </p:cNvSpPr>
          <p:nvPr>
            <p:ph type="sldNum" sz="quarter" idx="12"/>
          </p:nvPr>
        </p:nvSpPr>
        <p:spPr>
          <a:xfrm>
            <a:off x="8890000" y="6508751"/>
            <a:ext cx="2844800" cy="365125"/>
          </a:xfrm>
        </p:spPr>
        <p:txBody>
          <a:bodyPr/>
          <a:lstStyle/>
          <a:p>
            <a:pPr>
              <a:spcAft>
                <a:spcPts val="600"/>
              </a:spcAft>
            </a:pPr>
            <a:fld id="{A1015D4A-654B-8B43-AF5D-E8B9B4795EE8}" type="slidenum">
              <a:rPr lang="de-DE" smtClean="0"/>
              <a:pPr>
                <a:spcAft>
                  <a:spcPts val="600"/>
                </a:spcAft>
              </a:pPr>
              <a:t>5</a:t>
            </a:fld>
            <a:endParaRPr lang="de-DE"/>
          </a:p>
        </p:txBody>
      </p:sp>
      <p:sp>
        <p:nvSpPr>
          <p:cNvPr id="82" name="Textfeld 81">
            <a:extLst>
              <a:ext uri="{FF2B5EF4-FFF2-40B4-BE49-F238E27FC236}">
                <a16:creationId xmlns:a16="http://schemas.microsoft.com/office/drawing/2014/main" id="{51EA5636-CF37-3641-84FC-59E353CF8505}"/>
              </a:ext>
            </a:extLst>
          </p:cNvPr>
          <p:cNvSpPr txBox="1"/>
          <p:nvPr/>
        </p:nvSpPr>
        <p:spPr>
          <a:xfrm>
            <a:off x="911424" y="1715324"/>
            <a:ext cx="6907336" cy="1569660"/>
          </a:xfrm>
          <a:prstGeom prst="rect">
            <a:avLst/>
          </a:prstGeom>
          <a:noFill/>
        </p:spPr>
        <p:txBody>
          <a:bodyPr wrap="square" rtlCol="0">
            <a:spAutoFit/>
          </a:bodyPr>
          <a:lstStyle/>
          <a:p>
            <a:endParaRPr lang="de-DE" sz="1600" b="1" spc="50" dirty="0">
              <a:latin typeface="ConduitITCStd Light"/>
              <a:cs typeface="ConduitITCStd Light"/>
            </a:endParaRPr>
          </a:p>
          <a:p>
            <a:r>
              <a:rPr lang="de-DE" sz="2000" spc="50" dirty="0">
                <a:latin typeface="ConduitITCStd Light" panose="02000606040000020004" pitchFamily="2" charset="0"/>
                <a:cs typeface="ConduitITCStd Light"/>
              </a:rPr>
              <a:t>Guideline</a:t>
            </a:r>
            <a:r>
              <a:rPr lang="de-DE" sz="2000" spc="50" dirty="0">
                <a:solidFill>
                  <a:srgbClr val="FFB302"/>
                </a:solidFill>
                <a:latin typeface="ConduitITCStd Light" panose="02000606040000020004" pitchFamily="2" charset="0"/>
                <a:cs typeface="ConduitITCStd Light"/>
              </a:rPr>
              <a:t>Pro</a:t>
            </a:r>
            <a:r>
              <a:rPr lang="de-DE" sz="2000" spc="50" dirty="0">
                <a:latin typeface="ConduitITCStd Light" panose="02000606040000020004" pitchFamily="2" charset="0"/>
                <a:cs typeface="ConduitITCStd Light"/>
              </a:rPr>
              <a:t> bildet eine zentrale Plattform für die</a:t>
            </a:r>
          </a:p>
          <a:p>
            <a:r>
              <a:rPr lang="de-DE" sz="2000" spc="50" dirty="0">
                <a:latin typeface="ConduitITCStd Light" panose="02000606040000020004" pitchFamily="2" charset="0"/>
                <a:cs typeface="ConduitITCStd Light"/>
              </a:rPr>
              <a:t>Erstellung, Verwaltung und Distribution von Dokumenten </a:t>
            </a:r>
          </a:p>
          <a:p>
            <a:r>
              <a:rPr lang="de-DE" sz="2000" spc="50" dirty="0">
                <a:latin typeface="ConduitITCStd Light" panose="02000606040000020004" pitchFamily="2" charset="0"/>
                <a:cs typeface="ConduitITCStd Light"/>
              </a:rPr>
              <a:t>über den gesamten Lebenszyklus. Und das medienbruchfrei, performant sowie revisionskonform.  </a:t>
            </a:r>
          </a:p>
        </p:txBody>
      </p:sp>
      <p:sp>
        <p:nvSpPr>
          <p:cNvPr id="83" name="Rechteck 82">
            <a:extLst>
              <a:ext uri="{FF2B5EF4-FFF2-40B4-BE49-F238E27FC236}">
                <a16:creationId xmlns:a16="http://schemas.microsoft.com/office/drawing/2014/main" id="{E42B52EC-9A9B-A84E-9A71-2F22161E1A5C}"/>
              </a:ext>
            </a:extLst>
          </p:cNvPr>
          <p:cNvSpPr/>
          <p:nvPr/>
        </p:nvSpPr>
        <p:spPr>
          <a:xfrm>
            <a:off x="911424" y="5546355"/>
            <a:ext cx="6907336" cy="546941"/>
          </a:xfrm>
          <a:prstGeom prst="rect">
            <a:avLst/>
          </a:prstGeom>
          <a:solidFill>
            <a:srgbClr val="F5AA00"/>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a:r>
              <a:rPr lang="de-DE" sz="1600" spc="50" dirty="0" err="1">
                <a:solidFill>
                  <a:schemeClr val="bg1"/>
                </a:solidFill>
                <a:latin typeface="ConduitITCStd" panose="02000606040000020004" pitchFamily="2" charset="0"/>
                <a:cs typeface="ConduitITCStd Light"/>
              </a:rPr>
              <a:t>GuidelinePro</a:t>
            </a:r>
            <a:r>
              <a:rPr lang="de-DE" sz="1600" spc="50" dirty="0">
                <a:solidFill>
                  <a:schemeClr val="bg1"/>
                </a:solidFill>
                <a:latin typeface="ConduitITCStd" panose="02000606040000020004" pitchFamily="2" charset="0"/>
                <a:cs typeface="ConduitITCStd Light"/>
              </a:rPr>
              <a:t> bietet neben einem sehr hohen und breiten Standard </a:t>
            </a:r>
          </a:p>
          <a:p>
            <a:pPr algn="ctr"/>
            <a:r>
              <a:rPr lang="de-DE" sz="1600" spc="50" dirty="0">
                <a:solidFill>
                  <a:schemeClr val="bg1"/>
                </a:solidFill>
                <a:latin typeface="ConduitITCStd" panose="02000606040000020004" pitchFamily="2" charset="0"/>
                <a:cs typeface="ConduitITCStd Light"/>
              </a:rPr>
              <a:t>ein individuell erweiterbares Angebot für jedes Unternehmen</a:t>
            </a:r>
            <a:r>
              <a:rPr lang="de-DE" spc="50" dirty="0">
                <a:solidFill>
                  <a:schemeClr val="bg1"/>
                </a:solidFill>
                <a:latin typeface="ConduitITCStd" panose="02000606040000020004" pitchFamily="2" charset="0"/>
                <a:cs typeface="ConduitITCStd Light"/>
              </a:rPr>
              <a:t>.</a:t>
            </a:r>
          </a:p>
        </p:txBody>
      </p:sp>
      <p:sp>
        <p:nvSpPr>
          <p:cNvPr id="87" name="Textfeld 86">
            <a:extLst>
              <a:ext uri="{FF2B5EF4-FFF2-40B4-BE49-F238E27FC236}">
                <a16:creationId xmlns:a16="http://schemas.microsoft.com/office/drawing/2014/main" id="{68D1B387-6F4D-D648-A6DA-6090CAC81332}"/>
              </a:ext>
            </a:extLst>
          </p:cNvPr>
          <p:cNvSpPr txBox="1"/>
          <p:nvPr/>
        </p:nvSpPr>
        <p:spPr>
          <a:xfrm>
            <a:off x="911424" y="3545721"/>
            <a:ext cx="7123360" cy="1323439"/>
          </a:xfrm>
          <a:prstGeom prst="rect">
            <a:avLst/>
          </a:prstGeom>
          <a:noFill/>
        </p:spPr>
        <p:txBody>
          <a:bodyPr wrap="square" rtlCol="0">
            <a:spAutoFit/>
          </a:bodyPr>
          <a:lstStyle/>
          <a:p>
            <a:r>
              <a:rPr lang="de-DE" sz="2000" spc="50" dirty="0">
                <a:latin typeface="ConduitITCStd Light" panose="02000606040000020004" pitchFamily="2" charset="0"/>
                <a:cs typeface="ConduitITCStd Light"/>
              </a:rPr>
              <a:t>Mit einem Best Practice Ansatz wird die Erstellung und Verwaltung von Dokumenten optimiert, der Weg zum digitalen Prozess komplettiert, eine Golden Source für textuelle Daten gebildet </a:t>
            </a:r>
          </a:p>
          <a:p>
            <a:r>
              <a:rPr lang="de-DE" sz="2000" spc="50" dirty="0">
                <a:latin typeface="ConduitITCStd Light" panose="02000606040000020004" pitchFamily="2" charset="0"/>
                <a:cs typeface="ConduitITCStd Light"/>
              </a:rPr>
              <a:t>und die Dokumentenverarbeitung in einer Plattform zentralisiert. </a:t>
            </a:r>
          </a:p>
        </p:txBody>
      </p:sp>
    </p:spTree>
    <p:extLst>
      <p:ext uri="{BB962C8B-B14F-4D97-AF65-F5344CB8AC3E}">
        <p14:creationId xmlns:p14="http://schemas.microsoft.com/office/powerpoint/2010/main" val="300886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51707" y="260648"/>
            <a:ext cx="338845" cy="338845"/>
          </a:xfrm>
          <a:prstGeom prst="rect">
            <a:avLst/>
          </a:prstGeom>
        </p:spPr>
      </p:pic>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6</a:t>
            </a:fld>
            <a:endParaRPr lang="de-DE"/>
          </a:p>
        </p:txBody>
      </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47" name="Rechteck 46">
            <a:extLst>
              <a:ext uri="{FF2B5EF4-FFF2-40B4-BE49-F238E27FC236}">
                <a16:creationId xmlns:a16="http://schemas.microsoft.com/office/drawing/2014/main" id="{E518E5FC-63AE-E140-9C82-1877127D6CA9}"/>
              </a:ext>
            </a:extLst>
          </p:cNvPr>
          <p:cNvSpPr/>
          <p:nvPr/>
        </p:nvSpPr>
        <p:spPr>
          <a:xfrm>
            <a:off x="551707" y="2410370"/>
            <a:ext cx="6902815" cy="3133294"/>
          </a:xfrm>
          <a:prstGeom prst="rect">
            <a:avLst/>
          </a:prstGeom>
        </p:spPr>
        <p:txBody>
          <a:bodyPr wrap="square" anchor="t">
            <a:spAutoFit/>
          </a:bodyPr>
          <a:lstStyle/>
          <a:p>
            <a:pPr marL="188595" lvl="1" indent="-187325" defTabSz="857250" eaLnBrk="0" fontAlgn="base" hangingPunct="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Monitoring – Überblick über den aktuellen Status aller Dokumente</a:t>
            </a:r>
          </a:p>
          <a:p>
            <a:pPr marL="188595" lvl="1" indent="-187325" defTabSz="857250" eaLnBrk="0" fontAlgn="base" hangingPunct="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Revisionskonformität – Nachvollziehbarkeit von Änderungen (wer, wann, was)</a:t>
            </a:r>
          </a:p>
          <a:p>
            <a:pPr marL="188595" lvl="1" indent="-187325" defTabSz="857250" eaLnBrk="0" fontAlgn="base" hangingPunct="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Risikominimierung – Nutzung von ausschließlich freigegeben Dokumenten und Vorlagen</a:t>
            </a:r>
          </a:p>
          <a:p>
            <a:pPr marL="188595" lvl="1" indent="-187325" defTabSz="85725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100% digital – Abbildung des Prozesses inkl. der Kollaboration</a:t>
            </a:r>
          </a:p>
          <a:p>
            <a:pPr marL="188595" lvl="1" indent="-187325" defTabSz="85725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Qualitätssicherung – Klare und dokumentierte Prozesse</a:t>
            </a:r>
          </a:p>
          <a:p>
            <a:pPr marL="188595" lvl="1" indent="-187325" defTabSz="857250">
              <a:lnSpc>
                <a:spcPct val="150000"/>
              </a:lnSpc>
              <a:spcBef>
                <a:spcPts val="240"/>
              </a:spcBef>
              <a:spcAft>
                <a:spcPct val="0"/>
              </a:spcAft>
              <a:buClr>
                <a:srgbClr val="F5AA00"/>
              </a:buClr>
              <a:buSzPct val="80000"/>
              <a:buFont typeface="Wingdings" pitchFamily="2" charset="2"/>
              <a:buChar char="n"/>
              <a:tabLst>
                <a:tab pos="1120775" algn="l"/>
              </a:tabLst>
            </a:pPr>
            <a:r>
              <a:rPr lang="de-DE" sz="1600" spc="70" dirty="0">
                <a:latin typeface="ConduitITCStd" panose="02000606040000020004" pitchFamily="2" charset="0"/>
              </a:rPr>
              <a:t>Effizienzerhöhung – Gleichzeitige Bearbeitung und Wiederverwendung von einzelnen Teilen eines Dokuments   </a:t>
            </a:r>
          </a:p>
        </p:txBody>
      </p:sp>
      <p:sp>
        <p:nvSpPr>
          <p:cNvPr id="10" name="Textfeld 9">
            <a:extLst>
              <a:ext uri="{FF2B5EF4-FFF2-40B4-BE49-F238E27FC236}">
                <a16:creationId xmlns:a16="http://schemas.microsoft.com/office/drawing/2014/main" id="{1A3AB9CA-F44B-C14D-964C-E6B06213C452}"/>
              </a:ext>
            </a:extLst>
          </p:cNvPr>
          <p:cNvSpPr txBox="1"/>
          <p:nvPr/>
        </p:nvSpPr>
        <p:spPr>
          <a:xfrm>
            <a:off x="890549" y="222320"/>
            <a:ext cx="6867564" cy="415498"/>
          </a:xfrm>
          <a:prstGeom prst="rect">
            <a:avLst/>
          </a:prstGeom>
          <a:noFill/>
        </p:spPr>
        <p:txBody>
          <a:bodyPr wrap="square" rtlCol="0" anchor="t">
            <a:spAutoFit/>
          </a:bodyPr>
          <a:lstStyle/>
          <a:p>
            <a:r>
              <a:rPr lang="de-DE" sz="2100" spc="70" dirty="0">
                <a:latin typeface="ConduitITCStd Light"/>
              </a:rPr>
              <a:t>SMART UND REVISIONSKONFORM ZUM FERTIGEN DOKUMENT</a:t>
            </a:r>
          </a:p>
        </p:txBody>
      </p:sp>
      <p:sp>
        <p:nvSpPr>
          <p:cNvPr id="15" name="Rectangle 63">
            <a:extLst>
              <a:ext uri="{FF2B5EF4-FFF2-40B4-BE49-F238E27FC236}">
                <a16:creationId xmlns:a16="http://schemas.microsoft.com/office/drawing/2014/main" id="{6B718421-C248-F242-BF94-04069B291832}"/>
              </a:ext>
            </a:extLst>
          </p:cNvPr>
          <p:cNvSpPr/>
          <p:nvPr/>
        </p:nvSpPr>
        <p:spPr bwMode="auto">
          <a:xfrm>
            <a:off x="8324440" y="1887189"/>
            <a:ext cx="3002355" cy="2049406"/>
          </a:xfrm>
          <a:prstGeom prst="rect">
            <a:avLst/>
          </a:prstGeom>
          <a:solidFill>
            <a:schemeClr val="bg1"/>
          </a:solidFill>
          <a:ln w="9525" cap="flat" cmpd="sng" algn="ctr">
            <a:solidFill>
              <a:srgbClr val="F5AA00"/>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400">
              <a:latin typeface="ConduitITCStd" panose="02000606040000020004" pitchFamily="2" charset="0"/>
            </a:endParaRPr>
          </a:p>
        </p:txBody>
      </p:sp>
      <p:sp>
        <p:nvSpPr>
          <p:cNvPr id="16" name="Rectangle 98">
            <a:extLst>
              <a:ext uri="{FF2B5EF4-FFF2-40B4-BE49-F238E27FC236}">
                <a16:creationId xmlns:a16="http://schemas.microsoft.com/office/drawing/2014/main" id="{D0FBEDAA-9310-7349-AB27-B6ADC8EF44E3}"/>
              </a:ext>
            </a:extLst>
          </p:cNvPr>
          <p:cNvSpPr txBox="1">
            <a:spLocks/>
          </p:cNvSpPr>
          <p:nvPr>
            <p:custDataLst>
              <p:tags r:id="rId1"/>
            </p:custDataLst>
          </p:nvPr>
        </p:nvSpPr>
        <p:spPr>
          <a:xfrm>
            <a:off x="8994095" y="2086372"/>
            <a:ext cx="2217149" cy="332399"/>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gn="ctr">
              <a:lnSpc>
                <a:spcPct val="90000"/>
              </a:lnSpc>
              <a:spcBef>
                <a:spcPts val="200"/>
              </a:spcBef>
              <a:buNone/>
            </a:pPr>
            <a:r>
              <a:rPr lang="de-DE" sz="1200" spc="100">
                <a:latin typeface="ConduitITCStd" panose="02000606040000020004" pitchFamily="2" charset="0"/>
                <a:cs typeface="ConduitITCStd Medium"/>
              </a:rPr>
              <a:t>(IP-)Vertragsmanagement</a:t>
            </a:r>
            <a:br>
              <a:rPr lang="de-DE" sz="1200" spc="100">
                <a:latin typeface="ConduitITCStd" panose="02000606040000020004" pitchFamily="2" charset="0"/>
                <a:cs typeface="ConduitITCStd Medium"/>
              </a:rPr>
            </a:br>
            <a:r>
              <a:rPr lang="de-DE" sz="1200" spc="100">
                <a:latin typeface="ConduitITCStd" panose="02000606040000020004" pitchFamily="2" charset="0"/>
                <a:cs typeface="ConduitITCStd Medium"/>
              </a:rPr>
              <a:t>und NDA-Management</a:t>
            </a:r>
          </a:p>
        </p:txBody>
      </p:sp>
      <p:sp>
        <p:nvSpPr>
          <p:cNvPr id="18" name="Rectangle 98">
            <a:extLst>
              <a:ext uri="{FF2B5EF4-FFF2-40B4-BE49-F238E27FC236}">
                <a16:creationId xmlns:a16="http://schemas.microsoft.com/office/drawing/2014/main" id="{EE7C374F-8059-E348-8570-1089D81CDE68}"/>
              </a:ext>
            </a:extLst>
          </p:cNvPr>
          <p:cNvSpPr txBox="1">
            <a:spLocks/>
          </p:cNvSpPr>
          <p:nvPr>
            <p:custDataLst>
              <p:tags r:id="rId2"/>
            </p:custDataLst>
          </p:nvPr>
        </p:nvSpPr>
        <p:spPr>
          <a:xfrm>
            <a:off x="8520837" y="4991591"/>
            <a:ext cx="1944000" cy="304699"/>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nSpc>
                <a:spcPct val="90000"/>
              </a:lnSpc>
              <a:spcBef>
                <a:spcPts val="200"/>
              </a:spcBef>
              <a:buNone/>
            </a:pPr>
            <a:r>
              <a:rPr lang="de-DE" sz="1100">
                <a:latin typeface="ConduitITCStd" panose="02000606040000020004" pitchFamily="2" charset="0"/>
              </a:rPr>
              <a:t>Management Accounting - </a:t>
            </a:r>
            <a:br>
              <a:rPr lang="de-DE" sz="1100">
                <a:latin typeface="ConduitITCStd" panose="02000606040000020004" pitchFamily="2" charset="0"/>
              </a:rPr>
            </a:br>
            <a:r>
              <a:rPr lang="de-DE" sz="1100">
                <a:latin typeface="ConduitITCStd" panose="02000606040000020004" pitchFamily="2" charset="0"/>
              </a:rPr>
              <a:t>Vorstudie</a:t>
            </a:r>
            <a:endParaRPr lang="de-DE" sz="1100">
              <a:solidFill>
                <a:schemeClr val="tx2"/>
              </a:solidFill>
              <a:latin typeface="ConduitITCStd" panose="02000606040000020004" pitchFamily="2" charset="0"/>
            </a:endParaRPr>
          </a:p>
        </p:txBody>
      </p:sp>
      <p:sp>
        <p:nvSpPr>
          <p:cNvPr id="19" name="Rectangle 63">
            <a:extLst>
              <a:ext uri="{FF2B5EF4-FFF2-40B4-BE49-F238E27FC236}">
                <a16:creationId xmlns:a16="http://schemas.microsoft.com/office/drawing/2014/main" id="{CF11B715-8FB1-F84E-9D3E-FEAD46961F76}"/>
              </a:ext>
            </a:extLst>
          </p:cNvPr>
          <p:cNvSpPr/>
          <p:nvPr/>
        </p:nvSpPr>
        <p:spPr bwMode="auto">
          <a:xfrm>
            <a:off x="8324440" y="4105751"/>
            <a:ext cx="3002355" cy="2049404"/>
          </a:xfrm>
          <a:prstGeom prst="rect">
            <a:avLst/>
          </a:prstGeom>
          <a:solidFill>
            <a:schemeClr val="bg1"/>
          </a:solidFill>
          <a:ln w="9525" cap="flat" cmpd="sng" algn="ctr">
            <a:solidFill>
              <a:srgbClr val="F5AA00"/>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lnSpc>
                <a:spcPct val="90000"/>
              </a:lnSpc>
              <a:spcBef>
                <a:spcPts val="600"/>
              </a:spcBef>
              <a:spcAft>
                <a:spcPct val="0"/>
              </a:spcAft>
              <a:buClr>
                <a:schemeClr val="accent1"/>
              </a:buClr>
              <a:buSzPct val="80000"/>
            </a:pPr>
            <a:endParaRPr lang="de-DE" sz="1400">
              <a:latin typeface="ConduitITCStd" panose="02000606040000020004" pitchFamily="2" charset="0"/>
            </a:endParaRPr>
          </a:p>
        </p:txBody>
      </p:sp>
      <p:sp>
        <p:nvSpPr>
          <p:cNvPr id="20" name="Rectangle 98">
            <a:extLst>
              <a:ext uri="{FF2B5EF4-FFF2-40B4-BE49-F238E27FC236}">
                <a16:creationId xmlns:a16="http://schemas.microsoft.com/office/drawing/2014/main" id="{662C16B3-2998-BE4D-83DA-6F92E9407250}"/>
              </a:ext>
            </a:extLst>
          </p:cNvPr>
          <p:cNvSpPr txBox="1">
            <a:spLocks/>
          </p:cNvSpPr>
          <p:nvPr>
            <p:custDataLst>
              <p:tags r:id="rId3"/>
            </p:custDataLst>
          </p:nvPr>
        </p:nvSpPr>
        <p:spPr>
          <a:xfrm>
            <a:off x="9184879" y="4266913"/>
            <a:ext cx="1835579" cy="332399"/>
          </a:xfrm>
          <a:prstGeom prst="rect">
            <a:avLst/>
          </a:prstGeom>
          <a:noFill/>
          <a:extLst>
            <a:ext uri="{909E8E84-426E-40dd-AFC4-6F175D3DCCD1}">
              <a14:hiddenFill xmlns="" xmlns:a14="http://schemas.microsoft.com/office/drawing/2010/main">
                <a:solidFill>
                  <a:srgbClr val="FFFFFF"/>
                </a:solidFill>
              </a14:hiddenFill>
            </a:ext>
          </a:extLst>
        </p:spPr>
        <p:txBody>
          <a:bodyPr wrap="square" lIns="0" tIns="0" rIns="0" bIns="0">
            <a:spAutoFit/>
          </a:bodyPr>
          <a:lstStyle>
            <a:lvl1pPr marL="0" indent="0" algn="l" defTabSz="857250" rtl="0" eaLnBrk="1" fontAlgn="base" hangingPunct="1">
              <a:spcBef>
                <a:spcPct val="40000"/>
              </a:spcBef>
              <a:spcAft>
                <a:spcPct val="0"/>
              </a:spcAft>
              <a:buClr>
                <a:schemeClr val="accent1"/>
              </a:buClr>
              <a:buSzPct val="80000"/>
              <a:buFont typeface="Wingdings" pitchFamily="2" charset="2"/>
              <a:buNone/>
              <a:defRPr lang="de-DE" sz="1800" kern="1200" dirty="0" smtClean="0">
                <a:solidFill>
                  <a:schemeClr val="tx1"/>
                </a:solidFill>
                <a:latin typeface="+mn-lt"/>
                <a:ea typeface="+mn-ea"/>
                <a:cs typeface="+mn-cs"/>
              </a:defRPr>
            </a:lvl1pPr>
            <a:lvl2pPr marL="188913" indent="-187325" algn="l" defTabSz="857250" rtl="0" eaLnBrk="1" fontAlgn="base" hangingPunct="1">
              <a:spcBef>
                <a:spcPct val="40000"/>
              </a:spcBef>
              <a:spcAft>
                <a:spcPct val="0"/>
              </a:spcAft>
              <a:buClr>
                <a:schemeClr val="accent1"/>
              </a:buClr>
              <a:buSzPct val="80000"/>
              <a:buFont typeface="Wingdings" pitchFamily="2" charset="2"/>
              <a:buChar char="n"/>
              <a:defRPr lang="de-DE" sz="1800" kern="1200" dirty="0" smtClean="0">
                <a:solidFill>
                  <a:schemeClr val="tx1"/>
                </a:solidFill>
                <a:latin typeface="+mn-lt"/>
                <a:ea typeface="+mn-ea"/>
                <a:cs typeface="+mn-cs"/>
              </a:defRPr>
            </a:lvl2pPr>
            <a:lvl3pPr marL="379413" indent="-188913" algn="l" defTabSz="857250" rtl="0" eaLnBrk="1" fontAlgn="base" hangingPunct="1">
              <a:spcBef>
                <a:spcPct val="40000"/>
              </a:spcBef>
              <a:spcAft>
                <a:spcPct val="0"/>
              </a:spcAft>
              <a:buClr>
                <a:schemeClr val="accent1"/>
              </a:buClr>
              <a:buSzPct val="80000"/>
              <a:buFont typeface="Wingdings" pitchFamily="2" charset="2"/>
              <a:buChar char="l"/>
              <a:defRPr lang="de-DE" sz="1800" kern="1200" dirty="0" smtClean="0">
                <a:solidFill>
                  <a:schemeClr val="tx1"/>
                </a:solidFill>
                <a:latin typeface="+mn-lt"/>
                <a:ea typeface="+mn-ea"/>
                <a:cs typeface="+mn-cs"/>
              </a:defRPr>
            </a:lvl3pPr>
            <a:lvl4pPr marL="571500" indent="-190500"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4pPr>
            <a:lvl5pPr marL="760413" indent="-187325" algn="l" defTabSz="857250" rtl="0" eaLnBrk="1" fontAlgn="base" hangingPunct="1">
              <a:spcBef>
                <a:spcPct val="40000"/>
              </a:spcBef>
              <a:spcAft>
                <a:spcPct val="0"/>
              </a:spcAft>
              <a:buClr>
                <a:schemeClr val="accent1"/>
              </a:buClr>
              <a:buFont typeface="Arial" pitchFamily="34" charset="0"/>
              <a:buChar char="•"/>
              <a:defRPr lang="de-DE" sz="1800" kern="1200" dirty="0" smtClean="0">
                <a:solidFill>
                  <a:schemeClr val="tx1"/>
                </a:solidFill>
                <a:latin typeface="+mn-lt"/>
                <a:ea typeface="+mn-ea"/>
                <a:cs typeface="+mn-cs"/>
              </a:defRPr>
            </a:lvl5pPr>
            <a:lvl6pPr marL="1217613" indent="-187325" algn="l" defTabSz="857250" rtl="0" eaLnBrk="1" fontAlgn="base" hangingPunct="1">
              <a:spcBef>
                <a:spcPct val="40000"/>
              </a:spcBef>
              <a:spcAft>
                <a:spcPct val="0"/>
              </a:spcAft>
              <a:buClr>
                <a:schemeClr val="accent1"/>
              </a:buClr>
              <a:buChar char="•"/>
              <a:defRPr>
                <a:solidFill>
                  <a:schemeClr val="tx1"/>
                </a:solidFill>
                <a:latin typeface="+mn-lt"/>
              </a:defRPr>
            </a:lvl6pPr>
            <a:lvl7pPr marL="1674813" indent="-187325" algn="l" defTabSz="857250" rtl="0" eaLnBrk="1" fontAlgn="base" hangingPunct="1">
              <a:spcBef>
                <a:spcPct val="40000"/>
              </a:spcBef>
              <a:spcAft>
                <a:spcPct val="0"/>
              </a:spcAft>
              <a:buClr>
                <a:schemeClr val="accent1"/>
              </a:buClr>
              <a:buChar char="•"/>
              <a:defRPr>
                <a:solidFill>
                  <a:schemeClr val="tx1"/>
                </a:solidFill>
                <a:latin typeface="+mn-lt"/>
              </a:defRPr>
            </a:lvl7pPr>
            <a:lvl8pPr marL="2132013" indent="-187325" algn="l" defTabSz="857250" rtl="0" eaLnBrk="1" fontAlgn="base" hangingPunct="1">
              <a:spcBef>
                <a:spcPct val="40000"/>
              </a:spcBef>
              <a:spcAft>
                <a:spcPct val="0"/>
              </a:spcAft>
              <a:buClr>
                <a:schemeClr val="accent1"/>
              </a:buClr>
              <a:buChar char="•"/>
              <a:defRPr>
                <a:solidFill>
                  <a:schemeClr val="tx1"/>
                </a:solidFill>
                <a:latin typeface="+mn-lt"/>
              </a:defRPr>
            </a:lvl8pPr>
            <a:lvl9pPr marL="2589213" indent="-187325" algn="l" defTabSz="857250" rtl="0" eaLnBrk="1" fontAlgn="base" hangingPunct="1">
              <a:spcBef>
                <a:spcPct val="40000"/>
              </a:spcBef>
              <a:spcAft>
                <a:spcPct val="0"/>
              </a:spcAft>
              <a:buClr>
                <a:schemeClr val="accent1"/>
              </a:buClr>
              <a:buChar char="•"/>
              <a:defRPr>
                <a:solidFill>
                  <a:schemeClr val="tx1"/>
                </a:solidFill>
                <a:latin typeface="+mn-lt"/>
              </a:defRPr>
            </a:lvl9pPr>
          </a:lstStyle>
          <a:p>
            <a:pPr marL="1588" lvl="1" indent="0" algn="ctr">
              <a:lnSpc>
                <a:spcPct val="90000"/>
              </a:lnSpc>
              <a:spcBef>
                <a:spcPts val="200"/>
              </a:spcBef>
              <a:buNone/>
            </a:pPr>
            <a:r>
              <a:rPr lang="de-DE" sz="1200" spc="70">
                <a:latin typeface="ConduitITCStd" panose="02000606040000020004" pitchFamily="2" charset="0"/>
                <a:cs typeface="ConduitITCStd Medium"/>
              </a:rPr>
              <a:t>Richtlinien- und</a:t>
            </a:r>
            <a:br>
              <a:rPr lang="de-DE" sz="1200" spc="70">
                <a:latin typeface="ConduitITCStd" panose="02000606040000020004" pitchFamily="2" charset="0"/>
                <a:cs typeface="ConduitITCStd Medium"/>
              </a:rPr>
            </a:br>
            <a:r>
              <a:rPr lang="de-DE" sz="1200" spc="70">
                <a:latin typeface="ConduitITCStd" panose="02000606040000020004" pitchFamily="2" charset="0"/>
                <a:cs typeface="ConduitITCStd Medium"/>
              </a:rPr>
              <a:t>Prozessmanagement</a:t>
            </a:r>
          </a:p>
        </p:txBody>
      </p:sp>
      <p:sp>
        <p:nvSpPr>
          <p:cNvPr id="22" name="Rechteck 21">
            <a:extLst>
              <a:ext uri="{FF2B5EF4-FFF2-40B4-BE49-F238E27FC236}">
                <a16:creationId xmlns:a16="http://schemas.microsoft.com/office/drawing/2014/main" id="{6457AFE7-C70D-054C-9AF4-E62811FDF412}"/>
              </a:ext>
            </a:extLst>
          </p:cNvPr>
          <p:cNvSpPr/>
          <p:nvPr/>
        </p:nvSpPr>
        <p:spPr>
          <a:xfrm>
            <a:off x="8432063" y="2476293"/>
            <a:ext cx="2808000" cy="1370096"/>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84150" indent="-171450">
              <a:lnSpc>
                <a:spcPts val="1160"/>
              </a:lnSpc>
              <a:buFont typeface="Wingdings" pitchFamily="2" charset="2"/>
              <a:buChar char="§"/>
            </a:pPr>
            <a:r>
              <a:rPr lang="de-DE" sz="1000" spc="70" dirty="0">
                <a:solidFill>
                  <a:schemeClr val="tx1"/>
                </a:solidFill>
                <a:latin typeface="ConduitITCStd" panose="02000606040000020004" pitchFamily="2" charset="0"/>
              </a:rPr>
              <a:t>Schnelles Erstellen von Verträgen durch Wiederverwendung von</a:t>
            </a:r>
            <a:r>
              <a:rPr lang="de-DE" sz="1000" spc="70" dirty="0">
                <a:solidFill>
                  <a:srgbClr val="FF0000"/>
                </a:solidFill>
                <a:latin typeface="ConduitITCStd" panose="02000606040000020004" pitchFamily="2" charset="0"/>
              </a:rPr>
              <a:t> </a:t>
            </a:r>
            <a:r>
              <a:rPr lang="de-DE" sz="1000" spc="70">
                <a:solidFill>
                  <a:schemeClr val="tx1"/>
                </a:solidFill>
                <a:latin typeface="ConduitITCStd" panose="02000606040000020004" pitchFamily="2" charset="0"/>
              </a:rPr>
              <a:t>qualitätsgesicherten</a:t>
            </a:r>
            <a:r>
              <a:rPr lang="de-DE" sz="1000" spc="70" dirty="0">
                <a:solidFill>
                  <a:schemeClr val="tx1"/>
                </a:solidFill>
                <a:latin typeface="ConduitITCStd" panose="02000606040000020004" pitchFamily="2" charset="0"/>
              </a:rPr>
              <a:t> Textbausteinen</a:t>
            </a:r>
          </a:p>
          <a:p>
            <a:pPr marL="184150" indent="-171450">
              <a:lnSpc>
                <a:spcPts val="1160"/>
              </a:lnSpc>
              <a:buFont typeface="Wingdings" pitchFamily="2" charset="2"/>
              <a:buChar char="§"/>
            </a:pPr>
            <a:r>
              <a:rPr lang="de-DE" sz="1000" spc="70" dirty="0">
                <a:solidFill>
                  <a:schemeClr val="tx1"/>
                </a:solidFill>
                <a:latin typeface="ConduitITCStd" panose="02000606040000020004" pitchFamily="2" charset="0"/>
              </a:rPr>
              <a:t>Ein revisionskonformes Arbeiten wird durch den Best Practice Workflow sichergestellt </a:t>
            </a:r>
          </a:p>
          <a:p>
            <a:pPr marL="184150" indent="-171450">
              <a:lnSpc>
                <a:spcPts val="1160"/>
              </a:lnSpc>
              <a:buFont typeface="Wingdings" pitchFamily="2" charset="2"/>
              <a:buChar char="§"/>
            </a:pPr>
            <a:r>
              <a:rPr lang="de-DE" sz="1000" spc="70" dirty="0">
                <a:solidFill>
                  <a:schemeClr val="tx1"/>
                </a:solidFill>
                <a:latin typeface="ConduitITCStd" panose="02000606040000020004" pitchFamily="2" charset="0"/>
              </a:rPr>
              <a:t>Die Kollaboration mit internen und externen Nutzern ermöglicht einen umfassenden medienbruchfreien</a:t>
            </a:r>
            <a:r>
              <a:rPr lang="de-DE" sz="1000" spc="70" dirty="0">
                <a:solidFill>
                  <a:srgbClr val="FF0000"/>
                </a:solidFill>
                <a:latin typeface="ConduitITCStd" panose="02000606040000020004" pitchFamily="2" charset="0"/>
              </a:rPr>
              <a:t> </a:t>
            </a:r>
            <a:r>
              <a:rPr lang="de-DE" sz="1000" spc="70" dirty="0">
                <a:solidFill>
                  <a:schemeClr val="tx1"/>
                </a:solidFill>
                <a:latin typeface="ConduitITCStd" panose="02000606040000020004" pitchFamily="2" charset="0"/>
              </a:rPr>
              <a:t>Einsatz</a:t>
            </a:r>
          </a:p>
        </p:txBody>
      </p:sp>
      <p:sp>
        <p:nvSpPr>
          <p:cNvPr id="23" name="Rechteck 22">
            <a:extLst>
              <a:ext uri="{FF2B5EF4-FFF2-40B4-BE49-F238E27FC236}">
                <a16:creationId xmlns:a16="http://schemas.microsoft.com/office/drawing/2014/main" id="{0AC05034-7D6C-D947-90DF-ACBA3CA8D155}"/>
              </a:ext>
            </a:extLst>
          </p:cNvPr>
          <p:cNvSpPr/>
          <p:nvPr/>
        </p:nvSpPr>
        <p:spPr>
          <a:xfrm>
            <a:off x="8409497" y="4685041"/>
            <a:ext cx="2809605" cy="1370097"/>
          </a:xfrm>
          <a:prstGeom prst="rect">
            <a:avLst/>
          </a:prstGeom>
          <a:solidFill>
            <a:schemeClr val="bg1">
              <a:lumMod val="95000"/>
              <a:alpha val="89804"/>
            </a:schemeClr>
          </a:solidFill>
          <a:ln>
            <a:noFill/>
          </a:ln>
          <a:effectLst/>
        </p:spPr>
        <p:style>
          <a:lnRef idx="1">
            <a:schemeClr val="dk1"/>
          </a:lnRef>
          <a:fillRef idx="2">
            <a:schemeClr val="dk1"/>
          </a:fillRef>
          <a:effectRef idx="1">
            <a:schemeClr val="dk1"/>
          </a:effectRef>
          <a:fontRef idx="minor">
            <a:schemeClr val="dk1"/>
          </a:fontRef>
        </p:style>
        <p:txBody>
          <a:bodyPr rIns="0" anchor="t" anchorCtr="0"/>
          <a:lstStyle/>
          <a:p>
            <a:pPr marL="184150" indent="-171450">
              <a:lnSpc>
                <a:spcPts val="1160"/>
              </a:lnSpc>
              <a:buFont typeface="Wingdings" pitchFamily="2" charset="2"/>
              <a:buChar char="§"/>
            </a:pPr>
            <a:r>
              <a:rPr lang="de-DE" sz="1000" spc="70" dirty="0">
                <a:solidFill>
                  <a:schemeClr val="tx1"/>
                </a:solidFill>
                <a:latin typeface="ConduitITCStd" panose="02000606040000020004" pitchFamily="2" charset="0"/>
              </a:rPr>
              <a:t>Revisionskonformen Erstellung interner Dokumente (z.B. Compliance-Richtlinien, relevante Prozessbeschreibungen</a:t>
            </a:r>
            <a:r>
              <a:rPr lang="de-DE" sz="1000" spc="70">
                <a:solidFill>
                  <a:schemeClr val="tx1"/>
                </a:solidFill>
                <a:latin typeface="ConduitITCStd" panose="02000606040000020004" pitchFamily="2" charset="0"/>
              </a:rPr>
              <a:t>)</a:t>
            </a:r>
            <a:endParaRPr lang="de-DE" sz="1000" spc="70" dirty="0">
              <a:solidFill>
                <a:schemeClr val="tx1"/>
              </a:solidFill>
              <a:latin typeface="ConduitITCStd" panose="02000606040000020004" pitchFamily="2" charset="0"/>
            </a:endParaRPr>
          </a:p>
          <a:p>
            <a:pPr marL="184150" indent="-171450">
              <a:lnSpc>
                <a:spcPts val="1160"/>
              </a:lnSpc>
              <a:buFont typeface="Wingdings" pitchFamily="2" charset="2"/>
              <a:buChar char="§"/>
            </a:pPr>
            <a:r>
              <a:rPr lang="de-DE" sz="1000" spc="70" dirty="0">
                <a:solidFill>
                  <a:schemeClr val="tx1"/>
                </a:solidFill>
                <a:latin typeface="ConduitITCStd" panose="02000606040000020004" pitchFamily="2" charset="0"/>
              </a:rPr>
              <a:t>Unterstützt voll digital die Kollaboration zwischen allen Beteiligten, die Verteilung an die Nutzer und bei Bedarf das Einholen von Lesebestätigungen und </a:t>
            </a:r>
            <a:r>
              <a:rPr lang="de-DE" sz="1000" spc="70">
                <a:solidFill>
                  <a:schemeClr val="tx1"/>
                </a:solidFill>
                <a:latin typeface="ConduitITCStd" panose="02000606040000020004" pitchFamily="2" charset="0"/>
              </a:rPr>
              <a:t>elektronischen</a:t>
            </a:r>
            <a:r>
              <a:rPr lang="de-DE" sz="1000" spc="70" dirty="0">
                <a:solidFill>
                  <a:schemeClr val="tx1"/>
                </a:solidFill>
                <a:latin typeface="ConduitITCStd" panose="02000606040000020004" pitchFamily="2" charset="0"/>
              </a:rPr>
              <a:t>  Signaturen</a:t>
            </a:r>
          </a:p>
        </p:txBody>
      </p:sp>
      <p:pic>
        <p:nvPicPr>
          <p:cNvPr id="24" name="Grafik 3" descr="Stadt">
            <a:extLst>
              <a:ext uri="{FF2B5EF4-FFF2-40B4-BE49-F238E27FC236}">
                <a16:creationId xmlns:a16="http://schemas.microsoft.com/office/drawing/2014/main" id="{588BFE15-90DC-9747-84F8-EBBC09C788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5244" y="4153682"/>
            <a:ext cx="460989" cy="460989"/>
          </a:xfrm>
          <a:prstGeom prst="rect">
            <a:avLst/>
          </a:prstGeom>
        </p:spPr>
      </p:pic>
      <p:grpSp>
        <p:nvGrpSpPr>
          <p:cNvPr id="25" name="Gruppieren 26">
            <a:extLst>
              <a:ext uri="{FF2B5EF4-FFF2-40B4-BE49-F238E27FC236}">
                <a16:creationId xmlns:a16="http://schemas.microsoft.com/office/drawing/2014/main" id="{60024431-B3C9-F145-B791-F15C6B37409A}"/>
              </a:ext>
            </a:extLst>
          </p:cNvPr>
          <p:cNvGrpSpPr/>
          <p:nvPr/>
        </p:nvGrpSpPr>
        <p:grpSpPr>
          <a:xfrm>
            <a:off x="8432063" y="1887189"/>
            <a:ext cx="483824" cy="552270"/>
            <a:chOff x="4328984" y="1875683"/>
            <a:chExt cx="751840" cy="751840"/>
          </a:xfrm>
        </p:grpSpPr>
        <p:sp>
          <p:nvSpPr>
            <p:cNvPr id="26" name="Textfeld 25">
              <a:extLst>
                <a:ext uri="{FF2B5EF4-FFF2-40B4-BE49-F238E27FC236}">
                  <a16:creationId xmlns:a16="http://schemas.microsoft.com/office/drawing/2014/main" id="{03CB426B-3FE9-5049-9AC0-0582E3557652}"/>
                </a:ext>
              </a:extLst>
            </p:cNvPr>
            <p:cNvSpPr txBox="1"/>
            <p:nvPr/>
          </p:nvSpPr>
          <p:spPr>
            <a:xfrm>
              <a:off x="4458244" y="1916832"/>
              <a:ext cx="288193" cy="307777"/>
            </a:xfrm>
            <a:prstGeom prst="rect">
              <a:avLst/>
            </a:prstGeom>
            <a:noFill/>
          </p:spPr>
          <p:txBody>
            <a:bodyPr wrap="square" rtlCol="0">
              <a:noAutofit/>
            </a:bodyPr>
            <a:lstStyle/>
            <a:p>
              <a:r>
                <a:rPr lang="de-DE" sz="700">
                  <a:latin typeface="ConduitITCStd" panose="02000606040000020004" pitchFamily="2" charset="0"/>
                </a:rPr>
                <a:t>§</a:t>
              </a:r>
            </a:p>
          </p:txBody>
        </p:sp>
        <p:pic>
          <p:nvPicPr>
            <p:cNvPr id="27" name="Grafik 19" descr="Dokument">
              <a:extLst>
                <a:ext uri="{FF2B5EF4-FFF2-40B4-BE49-F238E27FC236}">
                  <a16:creationId xmlns:a16="http://schemas.microsoft.com/office/drawing/2014/main" id="{EE60D706-314F-314B-814C-83652C3A21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28984" y="1875683"/>
              <a:ext cx="751840" cy="751840"/>
            </a:xfrm>
            <a:prstGeom prst="rect">
              <a:avLst/>
            </a:prstGeom>
          </p:spPr>
        </p:pic>
      </p:grpSp>
      <p:sp>
        <p:nvSpPr>
          <p:cNvPr id="30" name="Textfeld 29">
            <a:extLst>
              <a:ext uri="{FF2B5EF4-FFF2-40B4-BE49-F238E27FC236}">
                <a16:creationId xmlns:a16="http://schemas.microsoft.com/office/drawing/2014/main" id="{B0E55FA0-8876-E54B-8AB7-9A3494707595}"/>
              </a:ext>
            </a:extLst>
          </p:cNvPr>
          <p:cNvSpPr txBox="1"/>
          <p:nvPr/>
        </p:nvSpPr>
        <p:spPr>
          <a:xfrm>
            <a:off x="479376" y="836712"/>
            <a:ext cx="8784976" cy="338554"/>
          </a:xfrm>
          <a:prstGeom prst="rect">
            <a:avLst/>
          </a:prstGeom>
          <a:noFill/>
        </p:spPr>
        <p:txBody>
          <a:bodyPr wrap="square" rtlCol="0">
            <a:spAutoFit/>
          </a:bodyPr>
          <a:lstStyle/>
          <a:p>
            <a:r>
              <a:rPr lang="de-DE" sz="1600" spc="50" dirty="0">
                <a:solidFill>
                  <a:srgbClr val="F5AA00"/>
                </a:solidFill>
                <a:latin typeface="ConduitITCStd" panose="02000606040000020004" pitchFamily="2" charset="0"/>
              </a:rPr>
              <a:t>Nutzen durch den Einsatz von </a:t>
            </a:r>
            <a:r>
              <a:rPr lang="de-DE" sz="1600">
                <a:latin typeface="ConduitITCStd" panose="02000606040000020004" pitchFamily="2" charset="0"/>
              </a:rPr>
              <a:t>Guideline</a:t>
            </a:r>
            <a:r>
              <a:rPr lang="de-DE" sz="1600">
                <a:solidFill>
                  <a:srgbClr val="F5AA00"/>
                </a:solidFill>
                <a:latin typeface="ConduitITCStd" panose="02000606040000020004" pitchFamily="2" charset="0"/>
              </a:rPr>
              <a:t>Pro</a:t>
            </a:r>
            <a:endParaRPr lang="de-DE" sz="1600" spc="70" dirty="0">
              <a:latin typeface="ConduitITCStd" panose="02000606040000020004" pitchFamily="2" charset="0"/>
            </a:endParaRPr>
          </a:p>
        </p:txBody>
      </p:sp>
    </p:spTree>
    <p:extLst>
      <p:ext uri="{BB962C8B-B14F-4D97-AF65-F5344CB8AC3E}">
        <p14:creationId xmlns:p14="http://schemas.microsoft.com/office/powerpoint/2010/main" val="196434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54AFD8E7-D72B-0542-8CF7-96B64BD7FBE8}"/>
              </a:ext>
            </a:extLst>
          </p:cNvPr>
          <p:cNvGrpSpPr/>
          <p:nvPr/>
        </p:nvGrpSpPr>
        <p:grpSpPr>
          <a:xfrm>
            <a:off x="551707" y="222320"/>
            <a:ext cx="4975770" cy="415498"/>
            <a:chOff x="1847851" y="222320"/>
            <a:chExt cx="4975770"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5" y="222320"/>
              <a:ext cx="4636926" cy="415498"/>
            </a:xfrm>
            <a:prstGeom prst="rect">
              <a:avLst/>
            </a:prstGeom>
            <a:noFill/>
          </p:spPr>
          <p:txBody>
            <a:bodyPr wrap="square" rtlCol="0">
              <a:spAutoFit/>
            </a:bodyPr>
            <a:lstStyle/>
            <a:p>
              <a:r>
                <a:rPr lang="de-DE" sz="2100" spc="70">
                  <a:latin typeface="ConduitITCStd Light"/>
                </a:rPr>
                <a:t>MODULARE LÖSUNGSKOMPONENTEN</a:t>
              </a:r>
            </a:p>
          </p:txBody>
        </p:sp>
      </p:grpSp>
      <p:sp>
        <p:nvSpPr>
          <p:cNvPr id="16" name="Textfeld 15">
            <a:extLst>
              <a:ext uri="{FF2B5EF4-FFF2-40B4-BE49-F238E27FC236}">
                <a16:creationId xmlns:a16="http://schemas.microsoft.com/office/drawing/2014/main" id="{71C266C4-1CDE-F441-8E7D-FB57497A17EA}"/>
              </a:ext>
            </a:extLst>
          </p:cNvPr>
          <p:cNvSpPr txBox="1"/>
          <p:nvPr/>
        </p:nvSpPr>
        <p:spPr>
          <a:xfrm>
            <a:off x="1847850" y="4475102"/>
            <a:ext cx="8433593" cy="2172133"/>
          </a:xfrm>
          <a:prstGeom prst="rect">
            <a:avLst/>
          </a:prstGeom>
          <a:noFill/>
        </p:spPr>
        <p:txBody>
          <a:bodyPr wrap="square" rtlCol="0" anchor="t">
            <a:spAutoFit/>
          </a:bodyPr>
          <a:lstStyle/>
          <a:p>
            <a:pPr marL="285750" indent="-285750">
              <a:lnSpc>
                <a:spcPts val="1860"/>
              </a:lnSpc>
              <a:buClr>
                <a:srgbClr val="F5AA00"/>
              </a:buClr>
              <a:buFont typeface="Wingdings" charset="2"/>
              <a:buChar char="§"/>
            </a:pPr>
            <a:r>
              <a:rPr lang="de-DE" sz="1400">
                <a:latin typeface="ConduitITCStd" panose="02000606040000020004" pitchFamily="2" charset="0"/>
                <a:cs typeface="ConduitITCStd"/>
              </a:rPr>
              <a:t>Guideline</a:t>
            </a:r>
            <a:r>
              <a:rPr lang="de-DE" sz="1400">
                <a:solidFill>
                  <a:srgbClr val="FFB302"/>
                </a:solidFill>
                <a:latin typeface="ConduitITCStd" panose="02000606040000020004" pitchFamily="2" charset="0"/>
                <a:cs typeface="ConduitITCStd"/>
              </a:rPr>
              <a:t>Pro</a:t>
            </a:r>
            <a:r>
              <a:rPr lang="de-DE" sz="1400">
                <a:latin typeface="ConduitITCStd" panose="02000606040000020004" pitchFamily="2" charset="0"/>
                <a:cs typeface="ConduitITCStd"/>
              </a:rPr>
              <a:t> bietet bereits in der Basisversion</a:t>
            </a:r>
            <a:r>
              <a:rPr lang="de-DE" sz="1400" b="1">
                <a:latin typeface="ConduitITCStd Light" panose="02000606040000020004" pitchFamily="2" charset="0"/>
                <a:cs typeface="ConduitITCStd Light"/>
              </a:rPr>
              <a:t> </a:t>
            </a:r>
            <a:r>
              <a:rPr lang="de-DE" sz="1400">
                <a:latin typeface="ConduitITCStd" panose="02000606040000020004" pitchFamily="2" charset="0"/>
                <a:cs typeface="ConduitITCStd"/>
              </a:rPr>
              <a:t>einen vorgefertigten Best Practice Ansatz mit unterschiedlichsten Nutzungsmöglichkeiten</a:t>
            </a:r>
          </a:p>
          <a:p>
            <a:pPr marL="742950" lvl="1" indent="-285750">
              <a:lnSpc>
                <a:spcPts val="2060"/>
              </a:lnSpc>
              <a:buClr>
                <a:srgbClr val="F5AA00"/>
              </a:buClr>
              <a:buFont typeface="Wingdings" charset="2"/>
              <a:buChar char="§"/>
            </a:pPr>
            <a:r>
              <a:rPr lang="de-DE" sz="1400">
                <a:latin typeface="ConduitITCStd" panose="02000606040000020004" pitchFamily="2" charset="0"/>
                <a:cs typeface="ConduitITCStd"/>
              </a:rPr>
              <a:t>Ermöglicht die kollaborative Erstellung, Bearbeitung und Verteilung von Dokumenten jeglicher Art im Prozess</a:t>
            </a:r>
          </a:p>
          <a:p>
            <a:pPr marL="742950" lvl="1" indent="-285750">
              <a:lnSpc>
                <a:spcPts val="2060"/>
              </a:lnSpc>
              <a:buClr>
                <a:srgbClr val="F5AA00"/>
              </a:buClr>
              <a:buFont typeface="Wingdings" charset="2"/>
              <a:buChar char="§"/>
            </a:pPr>
            <a:r>
              <a:rPr lang="de-DE" sz="1400">
                <a:latin typeface="ConduitITCStd" panose="02000606040000020004" pitchFamily="2" charset="0"/>
                <a:cs typeface="ConduitITCStd"/>
              </a:rPr>
              <a:t>Eine umfassende Qualitätssicherung und fokussiertes Monitoring sind integrale Bestandteil der Applikation</a:t>
            </a:r>
          </a:p>
          <a:p>
            <a:pPr marL="742950" lvl="1" indent="-285750">
              <a:lnSpc>
                <a:spcPts val="2060"/>
              </a:lnSpc>
              <a:buClr>
                <a:srgbClr val="F5AA00"/>
              </a:buClr>
              <a:buFont typeface="Wingdings" charset="2"/>
              <a:buChar char="§"/>
            </a:pPr>
            <a:r>
              <a:rPr lang="de-DE" sz="1400">
                <a:latin typeface="ConduitITCStd" panose="02000606040000020004" pitchFamily="2" charset="0"/>
                <a:cs typeface="ConduitITCStd"/>
              </a:rPr>
              <a:t>Die intelligente Suchfunktion komplettiert die Anforderungen an eine leistungsfähige Lösung</a:t>
            </a:r>
          </a:p>
          <a:p>
            <a:pPr marL="285750" lvl="1" indent="-285750">
              <a:lnSpc>
                <a:spcPts val="2060"/>
              </a:lnSpc>
              <a:buClr>
                <a:srgbClr val="F5AA00"/>
              </a:buClr>
              <a:buFont typeface="Wingdings" charset="2"/>
              <a:buChar char="§"/>
            </a:pPr>
            <a:r>
              <a:rPr lang="de-DE" sz="1400">
                <a:latin typeface="ConduitITCStd" panose="02000606040000020004" pitchFamily="2" charset="0"/>
                <a:cs typeface="ConduitITCStd"/>
              </a:rPr>
              <a:t>Weitere Ausbaustufen von Guideline</a:t>
            </a:r>
            <a:r>
              <a:rPr lang="de-DE" sz="1400">
                <a:solidFill>
                  <a:srgbClr val="FFB302"/>
                </a:solidFill>
                <a:latin typeface="ConduitITCStd" panose="02000606040000020004" pitchFamily="2" charset="0"/>
                <a:cs typeface="ConduitITCStd"/>
              </a:rPr>
              <a:t>Pro</a:t>
            </a:r>
            <a:r>
              <a:rPr lang="de-DE" sz="1400">
                <a:latin typeface="ConduitITCStd" panose="02000606040000020004" pitchFamily="2" charset="0"/>
                <a:cs typeface="ConduitITCStd"/>
              </a:rPr>
              <a:t> wie strukturierten Daten und Einbindung von der digitalen Signatur bieten völlig neue Möglichkeiten</a:t>
            </a:r>
          </a:p>
          <a:p>
            <a:pPr marL="285750" lvl="1" indent="-285750">
              <a:lnSpc>
                <a:spcPts val="2060"/>
              </a:lnSpc>
              <a:buClr>
                <a:srgbClr val="F5AA00"/>
              </a:buClr>
              <a:buFont typeface="Wingdings" charset="2"/>
              <a:buChar char="§"/>
            </a:pPr>
            <a:r>
              <a:rPr lang="de-DE" sz="1400">
                <a:latin typeface="ConduitITCStd" panose="02000606040000020004" pitchFamily="2" charset="0"/>
                <a:cs typeface="ConduitITCStd"/>
              </a:rPr>
              <a:t>Tablet oder PC</a:t>
            </a:r>
            <a:r>
              <a:rPr lang="de-DE" sz="1400" b="1">
                <a:latin typeface="ConduitITCStd Light" panose="02000606040000020004" pitchFamily="2" charset="0"/>
                <a:cs typeface="ConduitITCStd Light"/>
              </a:rPr>
              <a:t>, </a:t>
            </a:r>
            <a:r>
              <a:rPr lang="de-DE" sz="1400">
                <a:latin typeface="ConduitITCStd" panose="02000606040000020004" pitchFamily="2" charset="0"/>
                <a:cs typeface="ConduitITCStd"/>
              </a:rPr>
              <a:t>keine Frage sondern Standard</a:t>
            </a:r>
          </a:p>
        </p:txBody>
      </p:sp>
      <p:sp>
        <p:nvSpPr>
          <p:cNvPr id="17" name="Textfeld 16">
            <a:extLst>
              <a:ext uri="{FF2B5EF4-FFF2-40B4-BE49-F238E27FC236}">
                <a16:creationId xmlns:a16="http://schemas.microsoft.com/office/drawing/2014/main" id="{F47764E0-33D1-994C-96FD-2671133555D3}"/>
              </a:ext>
            </a:extLst>
          </p:cNvPr>
          <p:cNvSpPr txBox="1"/>
          <p:nvPr/>
        </p:nvSpPr>
        <p:spPr>
          <a:xfrm>
            <a:off x="479376" y="836712"/>
            <a:ext cx="8435280" cy="400110"/>
          </a:xfrm>
          <a:prstGeom prst="rect">
            <a:avLst/>
          </a:prstGeom>
          <a:noFill/>
        </p:spPr>
        <p:txBody>
          <a:bodyPr wrap="square" rtlCol="0">
            <a:noAutofit/>
          </a:bodyPr>
          <a:lstStyle>
            <a:defPPr>
              <a:defRPr lang="de-DE"/>
            </a:defPPr>
            <a:lvl1pPr>
              <a:defRPr sz="1600" spc="50">
                <a:solidFill>
                  <a:srgbClr val="F5AA00"/>
                </a:solidFill>
                <a:latin typeface="ConduitITCStd Medium" panose="02000606040000020004" pitchFamily="2" charset="0"/>
              </a:defRPr>
            </a:lvl1pPr>
          </a:lstStyle>
          <a:p>
            <a:r>
              <a:rPr lang="de-DE"/>
              <a:t>Zentrale Plattform für die Erstellung, Verwaltung und Distribution von Dokumenten… </a:t>
            </a:r>
          </a:p>
        </p:txBody>
      </p:sp>
      <p:sp>
        <p:nvSpPr>
          <p:cNvPr id="3" name="Foliennummernplatzhalter 2">
            <a:extLst>
              <a:ext uri="{FF2B5EF4-FFF2-40B4-BE49-F238E27FC236}">
                <a16:creationId xmlns:a16="http://schemas.microsoft.com/office/drawing/2014/main" id="{AC39BEF9-86FB-7449-A3D3-CE1543021181}"/>
              </a:ext>
            </a:extLst>
          </p:cNvPr>
          <p:cNvSpPr>
            <a:spLocks noGrp="1"/>
          </p:cNvSpPr>
          <p:nvPr>
            <p:ph type="sldNum" sz="quarter" idx="12"/>
          </p:nvPr>
        </p:nvSpPr>
        <p:spPr/>
        <p:txBody>
          <a:bodyPr/>
          <a:lstStyle/>
          <a:p>
            <a:fld id="{A1015D4A-654B-8B43-AF5D-E8B9B4795EE8}" type="slidenum">
              <a:rPr lang="de-DE" smtClean="0"/>
              <a:t>7</a:t>
            </a:fld>
            <a:endParaRPr lang="de-DE"/>
          </a:p>
        </p:txBody>
      </p:sp>
      <p:cxnSp>
        <p:nvCxnSpPr>
          <p:cNvPr id="43" name="Gerade Verbindung 42">
            <a:extLst>
              <a:ext uri="{FF2B5EF4-FFF2-40B4-BE49-F238E27FC236}">
                <a16:creationId xmlns:a16="http://schemas.microsoft.com/office/drawing/2014/main" id="{8F843726-B452-BC4F-9CAF-6FBB9F771DF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grpSp>
        <p:nvGrpSpPr>
          <p:cNvPr id="5" name="Gruppieren 4">
            <a:extLst>
              <a:ext uri="{FF2B5EF4-FFF2-40B4-BE49-F238E27FC236}">
                <a16:creationId xmlns:a16="http://schemas.microsoft.com/office/drawing/2014/main" id="{B088FAA1-7469-CC40-9A59-F971D16A13FC}"/>
              </a:ext>
            </a:extLst>
          </p:cNvPr>
          <p:cNvGrpSpPr/>
          <p:nvPr/>
        </p:nvGrpSpPr>
        <p:grpSpPr>
          <a:xfrm>
            <a:off x="2567607" y="1325959"/>
            <a:ext cx="6912769" cy="3039707"/>
            <a:chOff x="2135560" y="1325959"/>
            <a:chExt cx="6912769" cy="3039707"/>
          </a:xfrm>
        </p:grpSpPr>
        <p:sp>
          <p:nvSpPr>
            <p:cNvPr id="7" name="Textfeld 6">
              <a:extLst>
                <a:ext uri="{FF2B5EF4-FFF2-40B4-BE49-F238E27FC236}">
                  <a16:creationId xmlns:a16="http://schemas.microsoft.com/office/drawing/2014/main" id="{FDAFBBB1-2BA8-E643-BBF8-21C8A5B50E3F}"/>
                </a:ext>
              </a:extLst>
            </p:cNvPr>
            <p:cNvSpPr txBox="1"/>
            <p:nvPr/>
          </p:nvSpPr>
          <p:spPr>
            <a:xfrm>
              <a:off x="2940720" y="4134272"/>
              <a:ext cx="1386918" cy="230832"/>
            </a:xfrm>
            <a:prstGeom prst="rect">
              <a:avLst/>
            </a:prstGeom>
            <a:noFill/>
            <a:effectLst/>
          </p:spPr>
          <p:txBody>
            <a:bodyPr wrap="none" rtlCol="0">
              <a:spAutoFit/>
            </a:bodyPr>
            <a:lstStyle/>
            <a:p>
              <a:r>
                <a:rPr lang="de-DE" sz="900">
                  <a:latin typeface="ConduitITCStd" panose="02000606040000020004" pitchFamily="2" charset="0"/>
                </a:rPr>
                <a:t>Programmierte Basisversion</a:t>
              </a:r>
            </a:p>
          </p:txBody>
        </p:sp>
        <p:sp>
          <p:nvSpPr>
            <p:cNvPr id="22" name="Textfeld 21">
              <a:extLst>
                <a:ext uri="{FF2B5EF4-FFF2-40B4-BE49-F238E27FC236}">
                  <a16:creationId xmlns:a16="http://schemas.microsoft.com/office/drawing/2014/main" id="{9F77A132-6747-DD4E-BF52-0E3CF1961F19}"/>
                </a:ext>
              </a:extLst>
            </p:cNvPr>
            <p:cNvSpPr txBox="1"/>
            <p:nvPr/>
          </p:nvSpPr>
          <p:spPr>
            <a:xfrm>
              <a:off x="4884936" y="4134272"/>
              <a:ext cx="1516762" cy="230832"/>
            </a:xfrm>
            <a:prstGeom prst="rect">
              <a:avLst/>
            </a:prstGeom>
            <a:noFill/>
            <a:effectLst/>
          </p:spPr>
          <p:txBody>
            <a:bodyPr wrap="none" rtlCol="0">
              <a:spAutoFit/>
            </a:bodyPr>
            <a:lstStyle/>
            <a:p>
              <a:r>
                <a:rPr lang="de-DE" sz="900">
                  <a:latin typeface="ConduitITCStd" panose="02000606040000020004" pitchFamily="2" charset="0"/>
                </a:rPr>
                <a:t>Weitere geplante Ausbaustufen</a:t>
              </a:r>
            </a:p>
          </p:txBody>
        </p:sp>
        <p:grpSp>
          <p:nvGrpSpPr>
            <p:cNvPr id="4" name="Gruppieren 3">
              <a:extLst>
                <a:ext uri="{FF2B5EF4-FFF2-40B4-BE49-F238E27FC236}">
                  <a16:creationId xmlns:a16="http://schemas.microsoft.com/office/drawing/2014/main" id="{8CFC4957-B465-E34E-AA0C-A5F0596BF5CF}"/>
                </a:ext>
              </a:extLst>
            </p:cNvPr>
            <p:cNvGrpSpPr/>
            <p:nvPr/>
          </p:nvGrpSpPr>
          <p:grpSpPr>
            <a:xfrm>
              <a:off x="2135560" y="1325959"/>
              <a:ext cx="6912769" cy="3002733"/>
              <a:chOff x="2135560" y="1325959"/>
              <a:chExt cx="6912769" cy="3002733"/>
            </a:xfrm>
          </p:grpSpPr>
          <p:sp>
            <p:nvSpPr>
              <p:cNvPr id="20" name="Rechteck 19">
                <a:extLst>
                  <a:ext uri="{FF2B5EF4-FFF2-40B4-BE49-F238E27FC236}">
                    <a16:creationId xmlns:a16="http://schemas.microsoft.com/office/drawing/2014/main" id="{766CAA2D-5384-A74C-A3E2-197A56A85635}"/>
                  </a:ext>
                </a:extLst>
              </p:cNvPr>
              <p:cNvSpPr>
                <a:spLocks noChangeAspect="1"/>
              </p:cNvSpPr>
              <p:nvPr/>
            </p:nvSpPr>
            <p:spPr>
              <a:xfrm>
                <a:off x="2849420" y="4170684"/>
                <a:ext cx="143821" cy="158008"/>
              </a:xfrm>
              <a:prstGeom prst="rect">
                <a:avLst/>
              </a:prstGeom>
              <a:solidFill>
                <a:srgbClr val="FFB302"/>
              </a:solidFill>
              <a:ln>
                <a:noFill/>
              </a:ln>
              <a:effectLst/>
            </p:spPr>
            <p:style>
              <a:lnRef idx="1">
                <a:schemeClr val="dk1"/>
              </a:lnRef>
              <a:fillRef idx="2">
                <a:schemeClr val="dk1"/>
              </a:fillRef>
              <a:effectRef idx="1">
                <a:schemeClr val="dk1"/>
              </a:effectRef>
              <a:fontRef idx="minor">
                <a:schemeClr val="dk1"/>
              </a:fontRef>
            </p:style>
            <p:txBody>
              <a:bodyPr/>
              <a:lstStyle/>
              <a:p>
                <a:pPr eaLnBrk="0" fontAlgn="base" hangingPunct="0">
                  <a:spcBef>
                    <a:spcPct val="20000"/>
                  </a:spcBef>
                  <a:spcAft>
                    <a:spcPct val="0"/>
                  </a:spcAft>
                </a:pPr>
                <a:endParaRPr lang="de-DE" sz="1050" b="1" kern="0">
                  <a:solidFill>
                    <a:schemeClr val="tx1"/>
                  </a:solidFill>
                  <a:latin typeface="ConduitITCStd Light" panose="02000606040000020004" pitchFamily="2" charset="0"/>
                  <a:ea typeface="ＭＳ Ｐゴシック" charset="-128"/>
                </a:endParaRPr>
              </a:p>
            </p:txBody>
          </p:sp>
          <p:sp>
            <p:nvSpPr>
              <p:cNvPr id="21" name="Rechteck 20">
                <a:extLst>
                  <a:ext uri="{FF2B5EF4-FFF2-40B4-BE49-F238E27FC236}">
                    <a16:creationId xmlns:a16="http://schemas.microsoft.com/office/drawing/2014/main" id="{E55AA9F7-6F0A-2146-AB19-7E23013113F7}"/>
                  </a:ext>
                </a:extLst>
              </p:cNvPr>
              <p:cNvSpPr>
                <a:spLocks noChangeAspect="1"/>
              </p:cNvSpPr>
              <p:nvPr/>
            </p:nvSpPr>
            <p:spPr>
              <a:xfrm>
                <a:off x="4801703" y="4170684"/>
                <a:ext cx="143821" cy="158008"/>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lstStyle/>
              <a:p>
                <a:pPr eaLnBrk="0" fontAlgn="base" hangingPunct="0">
                  <a:spcBef>
                    <a:spcPct val="20000"/>
                  </a:spcBef>
                  <a:spcAft>
                    <a:spcPct val="0"/>
                  </a:spcAft>
                </a:pPr>
                <a:endParaRPr lang="de-DE" sz="1200" b="1" kern="0">
                  <a:solidFill>
                    <a:schemeClr val="tx1"/>
                  </a:solidFill>
                  <a:latin typeface="ConduitITCStd Light" panose="02000606040000020004" pitchFamily="2" charset="0"/>
                  <a:ea typeface="ＭＳ Ｐゴシック" charset="-128"/>
                </a:endParaRPr>
              </a:p>
            </p:txBody>
          </p:sp>
          <p:sp>
            <p:nvSpPr>
              <p:cNvPr id="28" name="Rechteck 27">
                <a:extLst>
                  <a:ext uri="{FF2B5EF4-FFF2-40B4-BE49-F238E27FC236}">
                    <a16:creationId xmlns:a16="http://schemas.microsoft.com/office/drawing/2014/main" id="{B790A585-07CF-B343-993B-B8C5B94D3307}"/>
                  </a:ext>
                </a:extLst>
              </p:cNvPr>
              <p:cNvSpPr/>
              <p:nvPr/>
            </p:nvSpPr>
            <p:spPr bwMode="auto">
              <a:xfrm>
                <a:off x="2135560" y="1325959"/>
                <a:ext cx="6912769" cy="2772000"/>
              </a:xfrm>
              <a:prstGeom prst="rect">
                <a:avLst/>
              </a:prstGeom>
              <a:solidFill>
                <a:schemeClr val="bg1">
                  <a:alpha val="90000"/>
                </a:schemeClr>
              </a:solidFill>
              <a:ln w="9525" cap="flat" cmpd="sng" algn="ctr">
                <a:solidFill>
                  <a:srgbClr val="D69602"/>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defTabSz="914400" eaLnBrk="0" fontAlgn="base" hangingPunct="0">
                  <a:spcBef>
                    <a:spcPct val="50000"/>
                  </a:spcBef>
                  <a:spcAft>
                    <a:spcPct val="0"/>
                  </a:spcAft>
                  <a:buClr>
                    <a:schemeClr val="accent1"/>
                  </a:buClr>
                  <a:buSzPct val="80000"/>
                </a:pPr>
                <a:endParaRPr lang="de-DE">
                  <a:latin typeface="ConduitITCStd" panose="02000606040000020004" pitchFamily="2" charset="0"/>
                </a:endParaRPr>
              </a:p>
            </p:txBody>
          </p:sp>
          <p:sp>
            <p:nvSpPr>
              <p:cNvPr id="27" name="Textfeld 26">
                <a:extLst>
                  <a:ext uri="{FF2B5EF4-FFF2-40B4-BE49-F238E27FC236}">
                    <a16:creationId xmlns:a16="http://schemas.microsoft.com/office/drawing/2014/main" id="{789B2079-0B06-D949-858C-9F823629619F}"/>
                  </a:ext>
                </a:extLst>
              </p:cNvPr>
              <p:cNvSpPr txBox="1"/>
              <p:nvPr/>
            </p:nvSpPr>
            <p:spPr>
              <a:xfrm>
                <a:off x="4816533" y="1336924"/>
                <a:ext cx="1527982" cy="307777"/>
              </a:xfrm>
              <a:prstGeom prst="rect">
                <a:avLst/>
              </a:prstGeom>
              <a:noFill/>
            </p:spPr>
            <p:txBody>
              <a:bodyPr wrap="none" rtlCol="0">
                <a:spAutoFit/>
              </a:bodyPr>
              <a:lstStyle/>
              <a:p>
                <a:r>
                  <a:rPr lang="de-DE" sz="1400" spc="300">
                    <a:latin typeface="ConduitITCStd" panose="02000606040000020004" pitchFamily="2" charset="0"/>
                  </a:rPr>
                  <a:t>Guideline</a:t>
                </a:r>
                <a:r>
                  <a:rPr lang="de-DE" sz="1400" spc="300">
                    <a:solidFill>
                      <a:srgbClr val="F5AA00"/>
                    </a:solidFill>
                    <a:latin typeface="ConduitITCStd" panose="02000606040000020004" pitchFamily="2" charset="0"/>
                  </a:rPr>
                  <a:t>Pro</a:t>
                </a:r>
              </a:p>
            </p:txBody>
          </p:sp>
          <p:sp>
            <p:nvSpPr>
              <p:cNvPr id="30" name="Rechteck 29">
                <a:extLst>
                  <a:ext uri="{FF2B5EF4-FFF2-40B4-BE49-F238E27FC236}">
                    <a16:creationId xmlns:a16="http://schemas.microsoft.com/office/drawing/2014/main" id="{00DCA6D2-5ADD-044A-A62B-DA60FD307BFB}"/>
                  </a:ext>
                </a:extLst>
              </p:cNvPr>
              <p:cNvSpPr/>
              <p:nvPr/>
            </p:nvSpPr>
            <p:spPr>
              <a:xfrm>
                <a:off x="2423593" y="2694409"/>
                <a:ext cx="6314007" cy="1255569"/>
              </a:xfrm>
              <a:prstGeom prst="rect">
                <a:avLst/>
              </a:prstGeom>
              <a:solidFill>
                <a:srgbClr val="FFB302"/>
              </a:solidFill>
              <a:ln>
                <a:noFill/>
              </a:ln>
              <a:effectLst/>
            </p:spPr>
            <p:style>
              <a:lnRef idx="1">
                <a:schemeClr val="dk1"/>
              </a:lnRef>
              <a:fillRef idx="2">
                <a:schemeClr val="dk1"/>
              </a:fillRef>
              <a:effectRef idx="1">
                <a:schemeClr val="dk1"/>
              </a:effectRef>
              <a:fontRef idx="minor">
                <a:schemeClr val="dk1"/>
              </a:fontRef>
            </p:style>
            <p:txBody>
              <a:bodyPr/>
              <a:lstStyle/>
              <a:p>
                <a:pPr algn="ctr" eaLnBrk="0" fontAlgn="base" hangingPunct="0">
                  <a:spcBef>
                    <a:spcPct val="20000"/>
                  </a:spcBef>
                  <a:spcAft>
                    <a:spcPct val="0"/>
                  </a:spcAft>
                </a:pPr>
                <a:r>
                  <a:rPr lang="de-DE" sz="1200" kern="0">
                    <a:solidFill>
                      <a:schemeClr val="tx1"/>
                    </a:solidFill>
                    <a:latin typeface="ConduitITCStd" panose="02000606040000020004" pitchFamily="2" charset="0"/>
                    <a:ea typeface="ＭＳ Ｐゴシック" charset="-128"/>
                  </a:rPr>
                  <a:t>Basis</a:t>
                </a:r>
              </a:p>
            </p:txBody>
          </p:sp>
          <p:sp>
            <p:nvSpPr>
              <p:cNvPr id="31" name="Rechteck 30">
                <a:extLst>
                  <a:ext uri="{FF2B5EF4-FFF2-40B4-BE49-F238E27FC236}">
                    <a16:creationId xmlns:a16="http://schemas.microsoft.com/office/drawing/2014/main" id="{467F3963-F29A-714E-A94E-420DBE41CDC3}"/>
                  </a:ext>
                </a:extLst>
              </p:cNvPr>
              <p:cNvSpPr/>
              <p:nvPr/>
            </p:nvSpPr>
            <p:spPr>
              <a:xfrm>
                <a:off x="2423592" y="2321744"/>
                <a:ext cx="3490424" cy="32400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200" kern="0">
                    <a:solidFill>
                      <a:schemeClr val="tx1"/>
                    </a:solidFill>
                    <a:latin typeface="ConduitITCStd" panose="02000606040000020004" pitchFamily="2" charset="0"/>
                    <a:ea typeface="ＭＳ Ｐゴシック" charset="-128"/>
                  </a:rPr>
                  <a:t>Strukturierte Daten</a:t>
                </a:r>
              </a:p>
            </p:txBody>
          </p:sp>
          <p:sp>
            <p:nvSpPr>
              <p:cNvPr id="32" name="Rechteck 31">
                <a:extLst>
                  <a:ext uri="{FF2B5EF4-FFF2-40B4-BE49-F238E27FC236}">
                    <a16:creationId xmlns:a16="http://schemas.microsoft.com/office/drawing/2014/main" id="{2B979C2D-AE9C-EC42-B3D7-7A5BEA2936E0}"/>
                  </a:ext>
                </a:extLst>
              </p:cNvPr>
              <p:cNvSpPr/>
              <p:nvPr/>
            </p:nvSpPr>
            <p:spPr>
              <a:xfrm>
                <a:off x="2423592" y="1688400"/>
                <a:ext cx="3490424" cy="57600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200" kern="0">
                    <a:solidFill>
                      <a:schemeClr val="tx1"/>
                    </a:solidFill>
                    <a:latin typeface="ConduitITCStd" panose="02000606040000020004" pitchFamily="2" charset="0"/>
                    <a:ea typeface="ＭＳ Ｐゴシック" charset="-128"/>
                  </a:rPr>
                  <a:t>Regelbasierte Erstellung</a:t>
                </a:r>
              </a:p>
            </p:txBody>
          </p:sp>
          <p:sp>
            <p:nvSpPr>
              <p:cNvPr id="33" name="Rechteck 32">
                <a:extLst>
                  <a:ext uri="{FF2B5EF4-FFF2-40B4-BE49-F238E27FC236}">
                    <a16:creationId xmlns:a16="http://schemas.microsoft.com/office/drawing/2014/main" id="{B8CBDA1E-F036-044D-A7CD-9B218A74EFB3}"/>
                  </a:ext>
                </a:extLst>
              </p:cNvPr>
              <p:cNvSpPr/>
              <p:nvPr/>
            </p:nvSpPr>
            <p:spPr>
              <a:xfrm>
                <a:off x="5967573" y="1688401"/>
                <a:ext cx="1229425" cy="960945"/>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200" kern="0">
                    <a:solidFill>
                      <a:schemeClr val="tx1"/>
                    </a:solidFill>
                    <a:latin typeface="ConduitITCStd" panose="02000606040000020004" pitchFamily="2" charset="0"/>
                    <a:ea typeface="ＭＳ Ｐゴシック" charset="-128"/>
                  </a:rPr>
                  <a:t> Robotik/KI</a:t>
                </a:r>
              </a:p>
            </p:txBody>
          </p:sp>
          <p:grpSp>
            <p:nvGrpSpPr>
              <p:cNvPr id="34" name="Gruppieren 33">
                <a:extLst>
                  <a:ext uri="{FF2B5EF4-FFF2-40B4-BE49-F238E27FC236}">
                    <a16:creationId xmlns:a16="http://schemas.microsoft.com/office/drawing/2014/main" id="{8FF8D404-EEE8-704F-BB73-D182AFA579AC}"/>
                  </a:ext>
                </a:extLst>
              </p:cNvPr>
              <p:cNvGrpSpPr/>
              <p:nvPr/>
            </p:nvGrpSpPr>
            <p:grpSpPr>
              <a:xfrm>
                <a:off x="3612803" y="3473872"/>
                <a:ext cx="4067373" cy="360000"/>
                <a:chOff x="1907704" y="3938983"/>
                <a:chExt cx="4067373" cy="426121"/>
              </a:xfrm>
            </p:grpSpPr>
            <p:sp>
              <p:nvSpPr>
                <p:cNvPr id="39" name="Rechteck 38">
                  <a:extLst>
                    <a:ext uri="{FF2B5EF4-FFF2-40B4-BE49-F238E27FC236}">
                      <a16:creationId xmlns:a16="http://schemas.microsoft.com/office/drawing/2014/main" id="{C3CDDAF5-7EA7-324C-AF19-AB02236470CB}"/>
                    </a:ext>
                  </a:extLst>
                </p:cNvPr>
                <p:cNvSpPr/>
                <p:nvPr/>
              </p:nvSpPr>
              <p:spPr bwMode="auto">
                <a:xfrm>
                  <a:off x="1907704"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Textbaustein- verwaltung</a:t>
                  </a:r>
                </a:p>
              </p:txBody>
            </p:sp>
            <p:sp>
              <p:nvSpPr>
                <p:cNvPr id="40" name="Rechteck 39">
                  <a:extLst>
                    <a:ext uri="{FF2B5EF4-FFF2-40B4-BE49-F238E27FC236}">
                      <a16:creationId xmlns:a16="http://schemas.microsoft.com/office/drawing/2014/main" id="{28960BC0-817A-5C41-BA19-E3A0551F9E3F}"/>
                    </a:ext>
                  </a:extLst>
                </p:cNvPr>
                <p:cNvSpPr/>
                <p:nvPr/>
              </p:nvSpPr>
              <p:spPr bwMode="auto">
                <a:xfrm>
                  <a:off x="3288357"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Dokumenten- verwaltung</a:t>
                  </a:r>
                </a:p>
              </p:txBody>
            </p:sp>
            <p:sp>
              <p:nvSpPr>
                <p:cNvPr id="41" name="Rechteck 40">
                  <a:extLst>
                    <a:ext uri="{FF2B5EF4-FFF2-40B4-BE49-F238E27FC236}">
                      <a16:creationId xmlns:a16="http://schemas.microsoft.com/office/drawing/2014/main" id="{66320EA2-349C-0F46-BD84-CE544B425748}"/>
                    </a:ext>
                  </a:extLst>
                </p:cNvPr>
                <p:cNvSpPr/>
                <p:nvPr/>
              </p:nvSpPr>
              <p:spPr bwMode="auto">
                <a:xfrm>
                  <a:off x="4669010"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Prozesse</a:t>
                  </a:r>
                </a:p>
              </p:txBody>
            </p:sp>
          </p:grpSp>
          <p:grpSp>
            <p:nvGrpSpPr>
              <p:cNvPr id="35" name="Gruppieren 34">
                <a:extLst>
                  <a:ext uri="{FF2B5EF4-FFF2-40B4-BE49-F238E27FC236}">
                    <a16:creationId xmlns:a16="http://schemas.microsoft.com/office/drawing/2014/main" id="{489C2FBF-4D94-DC4C-8015-C36822B5483C}"/>
                  </a:ext>
                </a:extLst>
              </p:cNvPr>
              <p:cNvGrpSpPr/>
              <p:nvPr/>
            </p:nvGrpSpPr>
            <p:grpSpPr>
              <a:xfrm>
                <a:off x="3612803" y="3041864"/>
                <a:ext cx="4067373" cy="360000"/>
                <a:chOff x="1907704" y="3938983"/>
                <a:chExt cx="4067373" cy="426121"/>
              </a:xfrm>
            </p:grpSpPr>
            <p:sp>
              <p:nvSpPr>
                <p:cNvPr id="36" name="Rechteck 35">
                  <a:extLst>
                    <a:ext uri="{FF2B5EF4-FFF2-40B4-BE49-F238E27FC236}">
                      <a16:creationId xmlns:a16="http://schemas.microsoft.com/office/drawing/2014/main" id="{B89C5589-0E75-F341-8F6C-13AAA546A2FD}"/>
                    </a:ext>
                  </a:extLst>
                </p:cNvPr>
                <p:cNvSpPr/>
                <p:nvPr/>
              </p:nvSpPr>
              <p:spPr bwMode="auto">
                <a:xfrm>
                  <a:off x="1907704"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Qualitätskontrolle</a:t>
                  </a:r>
                </a:p>
              </p:txBody>
            </p:sp>
            <p:sp>
              <p:nvSpPr>
                <p:cNvPr id="37" name="Rechteck 36">
                  <a:extLst>
                    <a:ext uri="{FF2B5EF4-FFF2-40B4-BE49-F238E27FC236}">
                      <a16:creationId xmlns:a16="http://schemas.microsoft.com/office/drawing/2014/main" id="{ACA68948-593D-794D-AAE1-C83FDDF7A2F2}"/>
                    </a:ext>
                  </a:extLst>
                </p:cNvPr>
                <p:cNvSpPr/>
                <p:nvPr/>
              </p:nvSpPr>
              <p:spPr bwMode="auto">
                <a:xfrm>
                  <a:off x="3288357"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Monitoring</a:t>
                  </a:r>
                </a:p>
              </p:txBody>
            </p:sp>
            <p:sp>
              <p:nvSpPr>
                <p:cNvPr id="38" name="Rechteck 37">
                  <a:extLst>
                    <a:ext uri="{FF2B5EF4-FFF2-40B4-BE49-F238E27FC236}">
                      <a16:creationId xmlns:a16="http://schemas.microsoft.com/office/drawing/2014/main" id="{B9CA325F-4EF4-164A-A488-E26EA80DDD6F}"/>
                    </a:ext>
                  </a:extLst>
                </p:cNvPr>
                <p:cNvSpPr/>
                <p:nvPr/>
              </p:nvSpPr>
              <p:spPr bwMode="auto">
                <a:xfrm>
                  <a:off x="4669010" y="3938983"/>
                  <a:ext cx="1306067" cy="426121"/>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72000" tIns="72000" rIns="72000" bIns="72000" numCol="1" rtlCol="0" anchor="ctr" anchorCtr="1" compatLnSpc="1">
                  <a:prstTxWarp prst="textNoShape">
                    <a:avLst/>
                  </a:prstTxWarp>
                </a:bodyPr>
                <a:lstStyle/>
                <a:p>
                  <a:pPr algn="ctr" defTabSz="914400" eaLnBrk="0" fontAlgn="base" hangingPunct="0">
                    <a:spcBef>
                      <a:spcPct val="50000"/>
                    </a:spcBef>
                    <a:spcAft>
                      <a:spcPct val="0"/>
                    </a:spcAft>
                    <a:buClr>
                      <a:schemeClr val="accent1"/>
                    </a:buClr>
                    <a:buSzPct val="80000"/>
                  </a:pPr>
                  <a:r>
                    <a:rPr lang="de-DE" sz="1050" spc="70">
                      <a:latin typeface="ConduitITCStd" panose="02000606040000020004" pitchFamily="2" charset="0"/>
                    </a:rPr>
                    <a:t>Intelligente Suchfunktion</a:t>
                  </a:r>
                </a:p>
              </p:txBody>
            </p:sp>
          </p:grpSp>
          <p:sp>
            <p:nvSpPr>
              <p:cNvPr id="29" name="Rechteck 28">
                <a:extLst>
                  <a:ext uri="{FF2B5EF4-FFF2-40B4-BE49-F238E27FC236}">
                    <a16:creationId xmlns:a16="http://schemas.microsoft.com/office/drawing/2014/main" id="{FE2E35C0-FA50-A646-8443-7D2F361B6769}"/>
                  </a:ext>
                </a:extLst>
              </p:cNvPr>
              <p:cNvSpPr/>
              <p:nvPr/>
            </p:nvSpPr>
            <p:spPr>
              <a:xfrm>
                <a:off x="7250555" y="1688400"/>
                <a:ext cx="1487045" cy="957344"/>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1"/>
              <a:lstStyle/>
              <a:p>
                <a:pPr algn="ctr" eaLnBrk="0" fontAlgn="base" hangingPunct="0">
                  <a:spcAft>
                    <a:spcPct val="0"/>
                  </a:spcAft>
                </a:pPr>
                <a:r>
                  <a:rPr lang="de-DE" sz="1200" kern="0">
                    <a:solidFill>
                      <a:schemeClr val="tx1"/>
                    </a:solidFill>
                    <a:latin typeface="ConduitITCStd" panose="02000606040000020004" pitchFamily="2" charset="0"/>
                    <a:ea typeface="ＭＳ Ｐゴシック" charset="-128"/>
                  </a:rPr>
                  <a:t> Digitale Signatur</a:t>
                </a:r>
              </a:p>
            </p:txBody>
          </p:sp>
        </p:grpSp>
        <p:sp>
          <p:nvSpPr>
            <p:cNvPr id="54" name="Textfeld 53">
              <a:extLst>
                <a:ext uri="{FF2B5EF4-FFF2-40B4-BE49-F238E27FC236}">
                  <a16:creationId xmlns:a16="http://schemas.microsoft.com/office/drawing/2014/main" id="{4D47943D-856B-F845-BC14-18F136B03F17}"/>
                </a:ext>
              </a:extLst>
            </p:cNvPr>
            <p:cNvSpPr txBox="1"/>
            <p:nvPr/>
          </p:nvSpPr>
          <p:spPr>
            <a:xfrm>
              <a:off x="7196998" y="4134834"/>
              <a:ext cx="1026243" cy="230832"/>
            </a:xfrm>
            <a:prstGeom prst="rect">
              <a:avLst/>
            </a:prstGeom>
            <a:noFill/>
            <a:effectLst/>
          </p:spPr>
          <p:txBody>
            <a:bodyPr wrap="none" rtlCol="0">
              <a:spAutoFit/>
            </a:bodyPr>
            <a:lstStyle/>
            <a:p>
              <a:r>
                <a:rPr lang="de-DE" sz="900" err="1">
                  <a:latin typeface="ConduitITCStd" panose="02000606040000020004" pitchFamily="2" charset="0"/>
                </a:rPr>
                <a:t>Scope</a:t>
              </a:r>
              <a:r>
                <a:rPr lang="de-DE" sz="900">
                  <a:latin typeface="ConduitITCStd" panose="02000606040000020004" pitchFamily="2" charset="0"/>
                </a:rPr>
                <a:t> BNP PARIBAS</a:t>
              </a:r>
            </a:p>
          </p:txBody>
        </p:sp>
      </p:grpSp>
      <p:cxnSp>
        <p:nvCxnSpPr>
          <p:cNvPr id="8" name="Gewinkelte Verbindung 7">
            <a:extLst>
              <a:ext uri="{FF2B5EF4-FFF2-40B4-BE49-F238E27FC236}">
                <a16:creationId xmlns:a16="http://schemas.microsoft.com/office/drawing/2014/main" id="{D168F64B-969C-5A4F-A379-1D4198C09F44}"/>
              </a:ext>
            </a:extLst>
          </p:cNvPr>
          <p:cNvCxnSpPr>
            <a:cxnSpLocks/>
          </p:cNvCxnSpPr>
          <p:nvPr/>
        </p:nvCxnSpPr>
        <p:spPr>
          <a:xfrm>
            <a:off x="2855639" y="2321744"/>
            <a:ext cx="3490424" cy="324000"/>
          </a:xfrm>
          <a:prstGeom prst="bentConnector3">
            <a:avLst>
              <a:gd name="adj1" fmla="val 100212"/>
            </a:avLst>
          </a:prstGeom>
          <a:ln w="38100">
            <a:solidFill>
              <a:srgbClr val="92D050">
                <a:alpha val="61000"/>
              </a:srgbClr>
            </a:solidFill>
          </a:ln>
        </p:spPr>
        <p:style>
          <a:lnRef idx="2">
            <a:schemeClr val="accent1"/>
          </a:lnRef>
          <a:fillRef idx="0">
            <a:schemeClr val="accent1"/>
          </a:fillRef>
          <a:effectRef idx="1">
            <a:schemeClr val="accent1"/>
          </a:effectRef>
          <a:fontRef idx="minor">
            <a:schemeClr val="tx1"/>
          </a:fontRef>
        </p:style>
      </p:cxnSp>
      <p:cxnSp>
        <p:nvCxnSpPr>
          <p:cNvPr id="42" name="Gewinkelte Verbindung 41">
            <a:extLst>
              <a:ext uri="{FF2B5EF4-FFF2-40B4-BE49-F238E27FC236}">
                <a16:creationId xmlns:a16="http://schemas.microsoft.com/office/drawing/2014/main" id="{0E456DF8-8533-8C48-BCAA-09C24F58214F}"/>
              </a:ext>
            </a:extLst>
          </p:cNvPr>
          <p:cNvCxnSpPr>
            <a:cxnSpLocks/>
          </p:cNvCxnSpPr>
          <p:nvPr/>
        </p:nvCxnSpPr>
        <p:spPr>
          <a:xfrm flipV="1">
            <a:off x="6346063" y="1721336"/>
            <a:ext cx="2804293" cy="919802"/>
          </a:xfrm>
          <a:prstGeom prst="bentConnector3">
            <a:avLst>
              <a:gd name="adj1" fmla="val 47751"/>
            </a:avLst>
          </a:prstGeom>
          <a:ln w="38100">
            <a:solidFill>
              <a:srgbClr val="92D050">
                <a:alpha val="61000"/>
              </a:srgbClr>
            </a:solidFill>
          </a:ln>
        </p:spPr>
        <p:style>
          <a:lnRef idx="2">
            <a:schemeClr val="accent1"/>
          </a:lnRef>
          <a:fillRef idx="0">
            <a:schemeClr val="accent1"/>
          </a:fillRef>
          <a:effectRef idx="1">
            <a:schemeClr val="accent1"/>
          </a:effectRef>
          <a:fontRef idx="minor">
            <a:schemeClr val="tx1"/>
          </a:fontRef>
        </p:style>
      </p:cxnSp>
      <p:cxnSp>
        <p:nvCxnSpPr>
          <p:cNvPr id="46" name="Gewinkelte Verbindung 45">
            <a:extLst>
              <a:ext uri="{FF2B5EF4-FFF2-40B4-BE49-F238E27FC236}">
                <a16:creationId xmlns:a16="http://schemas.microsoft.com/office/drawing/2014/main" id="{3234BC20-446B-0A47-9141-4888946D53CA}"/>
              </a:ext>
            </a:extLst>
          </p:cNvPr>
          <p:cNvCxnSpPr>
            <a:cxnSpLocks/>
          </p:cNvCxnSpPr>
          <p:nvPr/>
        </p:nvCxnSpPr>
        <p:spPr>
          <a:xfrm rot="10800000">
            <a:off x="2855639" y="2349500"/>
            <a:ext cx="6314006" cy="1600478"/>
          </a:xfrm>
          <a:prstGeom prst="bentConnector3">
            <a:avLst>
              <a:gd name="adj1" fmla="val 99883"/>
            </a:avLst>
          </a:prstGeom>
          <a:ln w="38100">
            <a:solidFill>
              <a:srgbClr val="92D050">
                <a:alpha val="61000"/>
              </a:srgbClr>
            </a:solidFill>
          </a:ln>
        </p:spPr>
        <p:style>
          <a:lnRef idx="2">
            <a:schemeClr val="accent1"/>
          </a:lnRef>
          <a:fillRef idx="0">
            <a:schemeClr val="accent1"/>
          </a:fillRef>
          <a:effectRef idx="1">
            <a:schemeClr val="accent1"/>
          </a:effectRef>
          <a:fontRef idx="minor">
            <a:schemeClr val="tx1"/>
          </a:fontRef>
        </p:style>
      </p:cxnSp>
      <p:cxnSp>
        <p:nvCxnSpPr>
          <p:cNvPr id="47" name="Gewinkelte Verbindung 46">
            <a:extLst>
              <a:ext uri="{FF2B5EF4-FFF2-40B4-BE49-F238E27FC236}">
                <a16:creationId xmlns:a16="http://schemas.microsoft.com/office/drawing/2014/main" id="{FFD871E1-C729-F84F-9A97-AB11531BA927}"/>
              </a:ext>
            </a:extLst>
          </p:cNvPr>
          <p:cNvCxnSpPr>
            <a:cxnSpLocks/>
          </p:cNvCxnSpPr>
          <p:nvPr/>
        </p:nvCxnSpPr>
        <p:spPr>
          <a:xfrm rot="5400000" flipH="1" flipV="1">
            <a:off x="8043378" y="2823709"/>
            <a:ext cx="2252538" cy="1"/>
          </a:xfrm>
          <a:prstGeom prst="bentConnector3">
            <a:avLst>
              <a:gd name="adj1" fmla="val 50000"/>
            </a:avLst>
          </a:prstGeom>
          <a:ln w="38100">
            <a:solidFill>
              <a:srgbClr val="92D050">
                <a:alpha val="61000"/>
              </a:srgbClr>
            </a:solidFill>
          </a:ln>
        </p:spPr>
        <p:style>
          <a:lnRef idx="2">
            <a:schemeClr val="accent1"/>
          </a:lnRef>
          <a:fillRef idx="0">
            <a:schemeClr val="accent1"/>
          </a:fillRef>
          <a:effectRef idx="1">
            <a:schemeClr val="accent1"/>
          </a:effectRef>
          <a:fontRef idx="minor">
            <a:schemeClr val="tx1"/>
          </a:fontRef>
        </p:style>
      </p:cxnSp>
      <p:cxnSp>
        <p:nvCxnSpPr>
          <p:cNvPr id="52" name="Gerade Verbindung 51">
            <a:extLst>
              <a:ext uri="{FF2B5EF4-FFF2-40B4-BE49-F238E27FC236}">
                <a16:creationId xmlns:a16="http://schemas.microsoft.com/office/drawing/2014/main" id="{02F5DFAE-F4AB-EF44-A729-012E43EDB3E1}"/>
              </a:ext>
            </a:extLst>
          </p:cNvPr>
          <p:cNvCxnSpPr>
            <a:cxnSpLocks/>
          </p:cNvCxnSpPr>
          <p:nvPr/>
        </p:nvCxnSpPr>
        <p:spPr>
          <a:xfrm>
            <a:off x="7309886" y="4249688"/>
            <a:ext cx="261454" cy="0"/>
          </a:xfrm>
          <a:prstGeom prst="line">
            <a:avLst/>
          </a:prstGeom>
          <a:ln w="38100">
            <a:solidFill>
              <a:srgbClr val="92D050">
                <a:alpha val="61000"/>
              </a:srgb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8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C10D6BFF-A3C0-D14C-830C-6616CB32478F}"/>
              </a:ext>
            </a:extLst>
          </p:cNvPr>
          <p:cNvGrpSpPr/>
          <p:nvPr/>
        </p:nvGrpSpPr>
        <p:grpSpPr>
          <a:xfrm>
            <a:off x="551707" y="222319"/>
            <a:ext cx="6888905" cy="415498"/>
            <a:chOff x="1847851" y="222319"/>
            <a:chExt cx="6888905" cy="415498"/>
          </a:xfrm>
        </p:grpSpPr>
        <p:pic>
          <p:nvPicPr>
            <p:cNvPr id="44" name="Grafik 43">
              <a:extLst>
                <a:ext uri="{FF2B5EF4-FFF2-40B4-BE49-F238E27FC236}">
                  <a16:creationId xmlns:a16="http://schemas.microsoft.com/office/drawing/2014/main" id="{1954FB77-AA42-5141-8022-59A7B11AF99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47851" y="260648"/>
              <a:ext cx="338845" cy="338845"/>
            </a:xfrm>
            <a:prstGeom prst="rect">
              <a:avLst/>
            </a:prstGeom>
          </p:spPr>
        </p:pic>
        <p:sp>
          <p:nvSpPr>
            <p:cNvPr id="45" name="Textfeld 44">
              <a:extLst>
                <a:ext uri="{FF2B5EF4-FFF2-40B4-BE49-F238E27FC236}">
                  <a16:creationId xmlns:a16="http://schemas.microsoft.com/office/drawing/2014/main" id="{645690F1-9184-3546-ACBB-C61800E908FC}"/>
                </a:ext>
              </a:extLst>
            </p:cNvPr>
            <p:cNvSpPr txBox="1"/>
            <p:nvPr/>
          </p:nvSpPr>
          <p:spPr>
            <a:xfrm>
              <a:off x="2186693" y="222319"/>
              <a:ext cx="6550063" cy="415498"/>
            </a:xfrm>
            <a:prstGeom prst="rect">
              <a:avLst/>
            </a:prstGeom>
            <a:noFill/>
          </p:spPr>
          <p:txBody>
            <a:bodyPr wrap="square" rtlCol="0">
              <a:spAutoFit/>
            </a:bodyPr>
            <a:lstStyle/>
            <a:p>
              <a:r>
                <a:rPr lang="de-DE" sz="2100" spc="70">
                  <a:latin typeface="ConduitITCStd Light"/>
                </a:rPr>
                <a:t>„BEST-PRACTICE-WORKFLOW“ VON GUIDELINE</a:t>
              </a:r>
              <a:r>
                <a:rPr lang="de-DE" sz="2100">
                  <a:solidFill>
                    <a:srgbClr val="F5AA00"/>
                  </a:solidFill>
                  <a:latin typeface="ConduitITCStd" panose="02000606040000020004" pitchFamily="2" charset="0"/>
                </a:rPr>
                <a:t>PRO</a:t>
              </a:r>
              <a:endParaRPr lang="de-DE" sz="2100" spc="70">
                <a:solidFill>
                  <a:srgbClr val="FF0000"/>
                </a:solidFill>
                <a:latin typeface="ConduitITCStd Light"/>
              </a:endParaRPr>
            </a:p>
          </p:txBody>
        </p:sp>
      </p:grpSp>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8</a:t>
            </a:fld>
            <a:endParaRPr lang="de-DE"/>
          </a:p>
        </p:txBody>
      </p:sp>
      <p:sp>
        <p:nvSpPr>
          <p:cNvPr id="55" name="Textfeld 54">
            <a:extLst>
              <a:ext uri="{FF2B5EF4-FFF2-40B4-BE49-F238E27FC236}">
                <a16:creationId xmlns:a16="http://schemas.microsoft.com/office/drawing/2014/main" id="{6702DC40-0502-D24A-B69B-FF5BA6E6FE79}"/>
              </a:ext>
            </a:extLst>
          </p:cNvPr>
          <p:cNvSpPr txBox="1"/>
          <p:nvPr/>
        </p:nvSpPr>
        <p:spPr>
          <a:xfrm>
            <a:off x="479376" y="836712"/>
            <a:ext cx="8784976" cy="338554"/>
          </a:xfrm>
          <a:prstGeom prst="rect">
            <a:avLst/>
          </a:prstGeom>
          <a:noFill/>
        </p:spPr>
        <p:txBody>
          <a:bodyPr wrap="square" rtlCol="0">
            <a:spAutoFit/>
          </a:bodyPr>
          <a:lstStyle/>
          <a:p>
            <a:r>
              <a:rPr lang="de-DE" sz="1600" spc="50">
                <a:solidFill>
                  <a:srgbClr val="F5AA00"/>
                </a:solidFill>
                <a:latin typeface="ConduitITCStd" panose="02000606040000020004" pitchFamily="2" charset="0"/>
              </a:rPr>
              <a:t>Komplettiert den Weg hin zum digitalen Prozess  </a:t>
            </a:r>
          </a:p>
        </p:txBody>
      </p:sp>
      <p:grpSp>
        <p:nvGrpSpPr>
          <p:cNvPr id="8" name="Gruppieren 7">
            <a:extLst>
              <a:ext uri="{FF2B5EF4-FFF2-40B4-BE49-F238E27FC236}">
                <a16:creationId xmlns:a16="http://schemas.microsoft.com/office/drawing/2014/main" id="{AF06518E-A397-1441-BD07-56794F0BE7DA}"/>
              </a:ext>
            </a:extLst>
          </p:cNvPr>
          <p:cNvGrpSpPr/>
          <p:nvPr/>
        </p:nvGrpSpPr>
        <p:grpSpPr>
          <a:xfrm>
            <a:off x="1112700" y="5946771"/>
            <a:ext cx="9160013" cy="358026"/>
            <a:chOff x="323849" y="1342782"/>
            <a:chExt cx="8424069" cy="358026"/>
          </a:xfrm>
        </p:grpSpPr>
        <p:sp>
          <p:nvSpPr>
            <p:cNvPr id="107" name="Rectangle 98">
              <a:extLst>
                <a:ext uri="{FF2B5EF4-FFF2-40B4-BE49-F238E27FC236}">
                  <a16:creationId xmlns:a16="http://schemas.microsoft.com/office/drawing/2014/main" id="{28F3D97C-EBAE-984B-98CB-FC3214F14536}"/>
                </a:ext>
              </a:extLst>
            </p:cNvPr>
            <p:cNvSpPr txBox="1">
              <a:spLocks/>
            </p:cNvSpPr>
            <p:nvPr>
              <p:custDataLst>
                <p:tags r:id="rId1"/>
              </p:custDataLst>
            </p:nvPr>
          </p:nvSpPr>
          <p:spPr>
            <a:xfrm>
              <a:off x="323849" y="1383296"/>
              <a:ext cx="3683060" cy="276999"/>
            </a:xfrm>
            <a:prstGeom prst="rect">
              <a:avLst/>
            </a:prstGeom>
          </p:spPr>
          <p:txBody>
            <a:bodyPr wrap="square">
              <a:spAutoFit/>
            </a:bodyPr>
            <a:lstStyle>
              <a:defPPr>
                <a:defRPr lang="de-DE"/>
              </a:defPPr>
              <a:lvl1pPr>
                <a:defRPr sz="1600" b="1" spc="50">
                  <a:latin typeface="ConduitITCStd Light"/>
                  <a:cs typeface="ConduitITCStd Light"/>
                </a:defRPr>
              </a:lvl1pPr>
              <a:lvl2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defRPr sz="1600" spc="70">
                  <a:latin typeface="ConduitITCStd Light"/>
                </a:defRPr>
              </a:lvl2pPr>
            </a:lstStyle>
            <a:p>
              <a:pPr lvl="1"/>
              <a:r>
                <a:rPr lang="de-DE" sz="1200">
                  <a:latin typeface="ConduitITCStd" panose="02000606040000020004" pitchFamily="2" charset="0"/>
                </a:rPr>
                <a:t>Verzahnung von internen und externen Prozessen</a:t>
              </a:r>
            </a:p>
          </p:txBody>
        </p:sp>
        <p:sp>
          <p:nvSpPr>
            <p:cNvPr id="108" name="Rectangle 98">
              <a:extLst>
                <a:ext uri="{FF2B5EF4-FFF2-40B4-BE49-F238E27FC236}">
                  <a16:creationId xmlns:a16="http://schemas.microsoft.com/office/drawing/2014/main" id="{B4C549A5-C1A7-7A48-89CD-612F5E9F9FC0}"/>
                </a:ext>
              </a:extLst>
            </p:cNvPr>
            <p:cNvSpPr txBox="1">
              <a:spLocks/>
            </p:cNvSpPr>
            <p:nvPr>
              <p:custDataLst>
                <p:tags r:id="rId2"/>
              </p:custDataLst>
            </p:nvPr>
          </p:nvSpPr>
          <p:spPr>
            <a:xfrm>
              <a:off x="4065014" y="1383403"/>
              <a:ext cx="1557628" cy="276784"/>
            </a:xfrm>
            <a:prstGeom prst="rect">
              <a:avLst/>
            </a:prstGeom>
          </p:spPr>
          <p:txBody>
            <a:bodyPr wrap="square">
              <a:spAutoFit/>
            </a:bodyPr>
            <a:lstStyle>
              <a:defPPr>
                <a:defRPr lang="de-DE"/>
              </a:defPPr>
              <a:lvl1pPr>
                <a:defRPr sz="1600" b="1" spc="50">
                  <a:latin typeface="ConduitITCStd Light"/>
                  <a:cs typeface="ConduitITCStd Light"/>
                </a:defRPr>
              </a:lvl1pPr>
              <a:lvl2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defRPr sz="1600" spc="70">
                  <a:latin typeface="ConduitITCStd Light"/>
                </a:defRPr>
              </a:lvl2pPr>
            </a:lstStyle>
            <a:p>
              <a:pPr lvl="1"/>
              <a:r>
                <a:rPr lang="de-DE" sz="1200">
                  <a:latin typeface="ConduitITCStd" panose="02000606040000020004" pitchFamily="2" charset="0"/>
                </a:rPr>
                <a:t>WorkFlow basiert</a:t>
              </a:r>
            </a:p>
          </p:txBody>
        </p:sp>
        <p:sp>
          <p:nvSpPr>
            <p:cNvPr id="109" name="Rechteck 108">
              <a:extLst>
                <a:ext uri="{FF2B5EF4-FFF2-40B4-BE49-F238E27FC236}">
                  <a16:creationId xmlns:a16="http://schemas.microsoft.com/office/drawing/2014/main" id="{C82E0B81-58DA-E144-BF9B-B44BB49B2789}"/>
                </a:ext>
              </a:extLst>
            </p:cNvPr>
            <p:cNvSpPr/>
            <p:nvPr/>
          </p:nvSpPr>
          <p:spPr bwMode="auto">
            <a:xfrm>
              <a:off x="323849" y="1342782"/>
              <a:ext cx="8424069" cy="358026"/>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144000" tIns="72000" rIns="72000" bIns="72000" numCol="1" rtlCol="0" anchor="b" anchorCtr="0" compatLnSpc="1">
              <a:prstTxWarp prst="textNoShape">
                <a:avLst/>
              </a:prstTxWarp>
            </a:bodyPr>
            <a:lstStyle/>
            <a:p>
              <a:pPr algn="ctr" defTabSz="914400" eaLnBrk="0" fontAlgn="base" hangingPunct="0">
                <a:spcBef>
                  <a:spcPct val="50000"/>
                </a:spcBef>
                <a:spcAft>
                  <a:spcPct val="0"/>
                </a:spcAft>
                <a:buClr>
                  <a:schemeClr val="accent1"/>
                </a:buClr>
                <a:buSzPct val="80000"/>
              </a:pPr>
              <a:endParaRPr lang="de-DE" sz="1200" spc="70">
                <a:latin typeface="ConduitITCStd" panose="02000606040000020004" pitchFamily="2" charset="0"/>
              </a:endParaRPr>
            </a:p>
            <a:p>
              <a:pPr algn="ctr" defTabSz="914400" eaLnBrk="0" fontAlgn="base" hangingPunct="0">
                <a:spcBef>
                  <a:spcPct val="50000"/>
                </a:spcBef>
                <a:spcAft>
                  <a:spcPct val="0"/>
                </a:spcAft>
                <a:buClr>
                  <a:schemeClr val="accent1"/>
                </a:buClr>
                <a:buSzPct val="80000"/>
              </a:pPr>
              <a:endParaRPr lang="de-DE" sz="1200" spc="70">
                <a:latin typeface="ConduitITCStd" panose="02000606040000020004" pitchFamily="2" charset="0"/>
              </a:endParaRPr>
            </a:p>
          </p:txBody>
        </p:sp>
        <p:sp>
          <p:nvSpPr>
            <p:cNvPr id="119" name="Rectangle 98">
              <a:extLst>
                <a:ext uri="{FF2B5EF4-FFF2-40B4-BE49-F238E27FC236}">
                  <a16:creationId xmlns:a16="http://schemas.microsoft.com/office/drawing/2014/main" id="{373CED09-44E0-0047-BB42-7051231B5E96}"/>
                </a:ext>
              </a:extLst>
            </p:cNvPr>
            <p:cNvSpPr txBox="1">
              <a:spLocks/>
            </p:cNvSpPr>
            <p:nvPr>
              <p:custDataLst>
                <p:tags r:id="rId3"/>
              </p:custDataLst>
            </p:nvPr>
          </p:nvSpPr>
          <p:spPr>
            <a:xfrm>
              <a:off x="5794398" y="1383296"/>
              <a:ext cx="2781764" cy="276999"/>
            </a:xfrm>
            <a:prstGeom prst="rect">
              <a:avLst/>
            </a:prstGeom>
          </p:spPr>
          <p:txBody>
            <a:bodyPr wrap="square">
              <a:spAutoFit/>
            </a:bodyPr>
            <a:lstStyle>
              <a:defPPr>
                <a:defRPr lang="de-DE"/>
              </a:defPPr>
              <a:lvl1pPr>
                <a:defRPr sz="1600" b="1" spc="50">
                  <a:latin typeface="ConduitITCStd Light"/>
                  <a:cs typeface="ConduitITCStd Light"/>
                </a:defRPr>
              </a:lvl1pPr>
              <a:lvl2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defRPr sz="1600" spc="70">
                  <a:latin typeface="ConduitITCStd Light"/>
                </a:defRPr>
              </a:lvl2pPr>
            </a:lstStyle>
            <a:p>
              <a:pPr lvl="1"/>
              <a:r>
                <a:rPr lang="de-DE" sz="1200">
                  <a:latin typeface="ConduitITCStd" panose="02000606040000020004" pitchFamily="2" charset="0"/>
                </a:rPr>
                <a:t>Individuelle Steuerungsmöglichkeit</a:t>
              </a:r>
            </a:p>
          </p:txBody>
        </p:sp>
      </p:gr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cxnSp>
        <p:nvCxnSpPr>
          <p:cNvPr id="50" name="Gerade Verbindung 49">
            <a:extLst>
              <a:ext uri="{FF2B5EF4-FFF2-40B4-BE49-F238E27FC236}">
                <a16:creationId xmlns:a16="http://schemas.microsoft.com/office/drawing/2014/main" id="{4DC5BD6A-9E2A-EE46-9AD6-6FE2B6572C4B}"/>
              </a:ext>
            </a:extLst>
          </p:cNvPr>
          <p:cNvCxnSpPr>
            <a:cxnSpLocks/>
          </p:cNvCxnSpPr>
          <p:nvPr/>
        </p:nvCxnSpPr>
        <p:spPr>
          <a:xfrm>
            <a:off x="695400" y="4221088"/>
            <a:ext cx="9807638"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 name="Rechteck 51">
            <a:extLst>
              <a:ext uri="{FF2B5EF4-FFF2-40B4-BE49-F238E27FC236}">
                <a16:creationId xmlns:a16="http://schemas.microsoft.com/office/drawing/2014/main" id="{D3E79F1C-FA49-2C4C-AEE2-08C983DBA466}"/>
              </a:ext>
            </a:extLst>
          </p:cNvPr>
          <p:cNvSpPr/>
          <p:nvPr/>
        </p:nvSpPr>
        <p:spPr>
          <a:xfrm>
            <a:off x="1349411" y="4919461"/>
            <a:ext cx="1656184" cy="432000"/>
          </a:xfrm>
          <a:prstGeom prst="rect">
            <a:avLst/>
          </a:prstGeom>
          <a:solidFill>
            <a:srgbClr val="FFB302"/>
          </a:solidFill>
        </p:spPr>
        <p:txBody>
          <a:bodyPr anchor="ctr" anchorCtr="0">
            <a:noAutofit/>
          </a:bodyPr>
          <a:lstStyle/>
          <a:p>
            <a:pPr algn="ctr"/>
            <a:r>
              <a:rPr lang="de-DE" sz="1200" spc="50">
                <a:solidFill>
                  <a:schemeClr val="bg1"/>
                </a:solidFill>
                <a:latin typeface="ConduitITCStd" panose="02000606040000020004" pitchFamily="2" charset="0"/>
              </a:rPr>
              <a:t>in Bearbeitung</a:t>
            </a:r>
          </a:p>
        </p:txBody>
      </p:sp>
      <p:sp>
        <p:nvSpPr>
          <p:cNvPr id="53" name="Rechteck 52">
            <a:extLst>
              <a:ext uri="{FF2B5EF4-FFF2-40B4-BE49-F238E27FC236}">
                <a16:creationId xmlns:a16="http://schemas.microsoft.com/office/drawing/2014/main" id="{43CBBB1F-657E-5840-A2C2-ECA0877DDFB2}"/>
              </a:ext>
            </a:extLst>
          </p:cNvPr>
          <p:cNvSpPr/>
          <p:nvPr/>
        </p:nvSpPr>
        <p:spPr>
          <a:xfrm>
            <a:off x="3445184" y="4919461"/>
            <a:ext cx="1656184" cy="432000"/>
          </a:xfrm>
          <a:prstGeom prst="rect">
            <a:avLst/>
          </a:prstGeom>
          <a:solidFill>
            <a:srgbClr val="FFB302"/>
          </a:solidFill>
        </p:spPr>
        <p:txBody>
          <a:bodyPr anchor="ctr" anchorCtr="0">
            <a:noAutofit/>
          </a:bodyPr>
          <a:lstStyle/>
          <a:p>
            <a:pPr algn="ctr"/>
            <a:r>
              <a:rPr lang="de-DE" sz="1200" spc="50">
                <a:solidFill>
                  <a:schemeClr val="bg1"/>
                </a:solidFill>
                <a:latin typeface="ConduitITCStd" panose="02000606040000020004" pitchFamily="2" charset="0"/>
              </a:rPr>
              <a:t>Review</a:t>
            </a:r>
          </a:p>
        </p:txBody>
      </p:sp>
      <p:sp>
        <p:nvSpPr>
          <p:cNvPr id="54" name="Rechteck 53">
            <a:extLst>
              <a:ext uri="{FF2B5EF4-FFF2-40B4-BE49-F238E27FC236}">
                <a16:creationId xmlns:a16="http://schemas.microsoft.com/office/drawing/2014/main" id="{080692B7-430E-044C-81AE-7E0BF01C9DCC}"/>
              </a:ext>
            </a:extLst>
          </p:cNvPr>
          <p:cNvSpPr/>
          <p:nvPr/>
        </p:nvSpPr>
        <p:spPr>
          <a:xfrm>
            <a:off x="5540957" y="4919461"/>
            <a:ext cx="1656184" cy="432000"/>
          </a:xfrm>
          <a:prstGeom prst="rect">
            <a:avLst/>
          </a:prstGeom>
          <a:solidFill>
            <a:srgbClr val="FFB302"/>
          </a:solidFill>
        </p:spPr>
        <p:txBody>
          <a:bodyPr anchor="ctr" anchorCtr="0">
            <a:noAutofit/>
          </a:bodyPr>
          <a:lstStyle/>
          <a:p>
            <a:pPr algn="ctr"/>
            <a:r>
              <a:rPr lang="de-DE" sz="1200" spc="50">
                <a:solidFill>
                  <a:schemeClr val="bg1"/>
                </a:solidFill>
                <a:latin typeface="ConduitITCStd" panose="02000606040000020004" pitchFamily="2" charset="0"/>
              </a:rPr>
              <a:t>Freigabe</a:t>
            </a:r>
          </a:p>
        </p:txBody>
      </p:sp>
      <p:sp>
        <p:nvSpPr>
          <p:cNvPr id="56" name="Rechteck 55">
            <a:extLst>
              <a:ext uri="{FF2B5EF4-FFF2-40B4-BE49-F238E27FC236}">
                <a16:creationId xmlns:a16="http://schemas.microsoft.com/office/drawing/2014/main" id="{FED70FE6-2BEE-5640-B989-67E9FE5F273F}"/>
              </a:ext>
            </a:extLst>
          </p:cNvPr>
          <p:cNvSpPr/>
          <p:nvPr/>
        </p:nvSpPr>
        <p:spPr>
          <a:xfrm>
            <a:off x="7636730" y="4919461"/>
            <a:ext cx="1656184" cy="432000"/>
          </a:xfrm>
          <a:prstGeom prst="rect">
            <a:avLst/>
          </a:prstGeom>
          <a:solidFill>
            <a:srgbClr val="FFB302"/>
          </a:solidFill>
        </p:spPr>
        <p:txBody>
          <a:bodyPr anchor="ctr" anchorCtr="0">
            <a:noAutofit/>
          </a:bodyPr>
          <a:lstStyle/>
          <a:p>
            <a:pPr algn="ctr"/>
            <a:r>
              <a:rPr lang="de-DE" sz="1200" spc="50">
                <a:solidFill>
                  <a:schemeClr val="bg1"/>
                </a:solidFill>
                <a:latin typeface="ConduitITCStd" panose="02000606040000020004" pitchFamily="2" charset="0"/>
              </a:rPr>
              <a:t>Publiziert</a:t>
            </a:r>
          </a:p>
        </p:txBody>
      </p:sp>
      <p:cxnSp>
        <p:nvCxnSpPr>
          <p:cNvPr id="58" name="Gewinkelte Verbindung 57">
            <a:extLst>
              <a:ext uri="{FF2B5EF4-FFF2-40B4-BE49-F238E27FC236}">
                <a16:creationId xmlns:a16="http://schemas.microsoft.com/office/drawing/2014/main" id="{11F69218-0D88-F04B-9B77-76C607CE67BF}"/>
              </a:ext>
            </a:extLst>
          </p:cNvPr>
          <p:cNvCxnSpPr>
            <a:cxnSpLocks/>
            <a:stCxn id="52" idx="0"/>
            <a:endCxn id="54" idx="0"/>
          </p:cNvCxnSpPr>
          <p:nvPr/>
        </p:nvCxnSpPr>
        <p:spPr>
          <a:xfrm rot="5400000" flipH="1" flipV="1">
            <a:off x="4273276" y="2823688"/>
            <a:ext cx="12700" cy="4191546"/>
          </a:xfrm>
          <a:prstGeom prst="bentConnector3">
            <a:avLst>
              <a:gd name="adj1" fmla="val 1800000"/>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Gerade Verbindung mit Pfeil 58">
            <a:extLst>
              <a:ext uri="{FF2B5EF4-FFF2-40B4-BE49-F238E27FC236}">
                <a16:creationId xmlns:a16="http://schemas.microsoft.com/office/drawing/2014/main" id="{4255C903-50B1-884F-9BC5-241EC8DC911C}"/>
              </a:ext>
            </a:extLst>
          </p:cNvPr>
          <p:cNvCxnSpPr>
            <a:stCxn id="52" idx="3"/>
            <a:endCxn id="53" idx="1"/>
          </p:cNvCxnSpPr>
          <p:nvPr/>
        </p:nvCxnSpPr>
        <p:spPr>
          <a:xfrm>
            <a:off x="3005595" y="5135461"/>
            <a:ext cx="439589" cy="0"/>
          </a:xfrm>
          <a:prstGeom prst="straightConnector1">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Gerade Verbindung mit Pfeil 59">
            <a:extLst>
              <a:ext uri="{FF2B5EF4-FFF2-40B4-BE49-F238E27FC236}">
                <a16:creationId xmlns:a16="http://schemas.microsoft.com/office/drawing/2014/main" id="{8BB444A3-0841-4243-B3D8-F1692687FF74}"/>
              </a:ext>
            </a:extLst>
          </p:cNvPr>
          <p:cNvCxnSpPr>
            <a:cxnSpLocks/>
            <a:stCxn id="53" idx="3"/>
            <a:endCxn id="54" idx="1"/>
          </p:cNvCxnSpPr>
          <p:nvPr/>
        </p:nvCxnSpPr>
        <p:spPr>
          <a:xfrm>
            <a:off x="5101368" y="5135461"/>
            <a:ext cx="439589" cy="0"/>
          </a:xfrm>
          <a:prstGeom prst="straightConnector1">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Gerade Verbindung mit Pfeil 60">
            <a:extLst>
              <a:ext uri="{FF2B5EF4-FFF2-40B4-BE49-F238E27FC236}">
                <a16:creationId xmlns:a16="http://schemas.microsoft.com/office/drawing/2014/main" id="{EDA6AA76-F30F-3C47-A06E-F799B1DE74A5}"/>
              </a:ext>
            </a:extLst>
          </p:cNvPr>
          <p:cNvCxnSpPr>
            <a:cxnSpLocks/>
            <a:stCxn id="54" idx="3"/>
            <a:endCxn id="56" idx="1"/>
          </p:cNvCxnSpPr>
          <p:nvPr/>
        </p:nvCxnSpPr>
        <p:spPr>
          <a:xfrm>
            <a:off x="7197141" y="5135461"/>
            <a:ext cx="439589" cy="0"/>
          </a:xfrm>
          <a:prstGeom prst="straightConnector1">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EDE129F9-8C9E-8D41-B355-A4F79B2A29E7}"/>
              </a:ext>
            </a:extLst>
          </p:cNvPr>
          <p:cNvSpPr/>
          <p:nvPr/>
        </p:nvSpPr>
        <p:spPr>
          <a:xfrm>
            <a:off x="9774347" y="4889305"/>
            <a:ext cx="480925" cy="492311"/>
          </a:xfrm>
          <a:prstGeom prst="ellipse">
            <a:avLst/>
          </a:prstGeom>
          <a:solidFill>
            <a:srgbClr val="FFB302"/>
          </a:solidFill>
        </p:spPr>
        <p:txBody>
          <a:bodyPr anchor="ctr" anchorCtr="0">
            <a:noAutofit/>
          </a:bodyPr>
          <a:lstStyle/>
          <a:p>
            <a:pPr algn="ctr"/>
            <a:endParaRPr lang="de-DE" sz="1200" spc="50">
              <a:solidFill>
                <a:schemeClr val="bg1"/>
              </a:solidFill>
              <a:latin typeface="ConduitITCStd" panose="02000606040000020004" pitchFamily="2" charset="0"/>
            </a:endParaRPr>
          </a:p>
        </p:txBody>
      </p:sp>
      <p:cxnSp>
        <p:nvCxnSpPr>
          <p:cNvPr id="66" name="Gerade Verbindung mit Pfeil 65">
            <a:extLst>
              <a:ext uri="{FF2B5EF4-FFF2-40B4-BE49-F238E27FC236}">
                <a16:creationId xmlns:a16="http://schemas.microsoft.com/office/drawing/2014/main" id="{9120A23F-C655-9542-BC37-0E91D6368EA9}"/>
              </a:ext>
            </a:extLst>
          </p:cNvPr>
          <p:cNvCxnSpPr>
            <a:cxnSpLocks/>
            <a:stCxn id="56" idx="3"/>
            <a:endCxn id="65" idx="2"/>
          </p:cNvCxnSpPr>
          <p:nvPr/>
        </p:nvCxnSpPr>
        <p:spPr>
          <a:xfrm>
            <a:off x="9292914" y="5135461"/>
            <a:ext cx="481433" cy="0"/>
          </a:xfrm>
          <a:prstGeom prst="straightConnector1">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feld 67">
            <a:extLst>
              <a:ext uri="{FF2B5EF4-FFF2-40B4-BE49-F238E27FC236}">
                <a16:creationId xmlns:a16="http://schemas.microsoft.com/office/drawing/2014/main" id="{D717DDC9-65A9-2C4F-A5DD-76E772B96BE7}"/>
              </a:ext>
            </a:extLst>
          </p:cNvPr>
          <p:cNvSpPr txBox="1"/>
          <p:nvPr/>
        </p:nvSpPr>
        <p:spPr>
          <a:xfrm>
            <a:off x="9787022" y="5011720"/>
            <a:ext cx="455574" cy="276999"/>
          </a:xfrm>
          <a:prstGeom prst="rect">
            <a:avLst/>
          </a:prstGeom>
          <a:noFill/>
        </p:spPr>
        <p:txBody>
          <a:bodyPr wrap="none" rtlCol="0">
            <a:spAutoFit/>
          </a:bodyPr>
          <a:lstStyle/>
          <a:p>
            <a:r>
              <a:rPr lang="de-DE" sz="1200" b="1">
                <a:solidFill>
                  <a:schemeClr val="bg1"/>
                </a:solidFill>
                <a:latin typeface="ConduitITCStd Light" panose="02000606040000020004" pitchFamily="2" charset="0"/>
              </a:rPr>
              <a:t>v1.0</a:t>
            </a:r>
          </a:p>
        </p:txBody>
      </p:sp>
      <p:cxnSp>
        <p:nvCxnSpPr>
          <p:cNvPr id="69" name="Gewinkelte Verbindung 68">
            <a:extLst>
              <a:ext uri="{FF2B5EF4-FFF2-40B4-BE49-F238E27FC236}">
                <a16:creationId xmlns:a16="http://schemas.microsoft.com/office/drawing/2014/main" id="{2EF582BD-BFA8-6C45-8E2C-444BA9D63EF8}"/>
              </a:ext>
            </a:extLst>
          </p:cNvPr>
          <p:cNvCxnSpPr>
            <a:cxnSpLocks/>
          </p:cNvCxnSpPr>
          <p:nvPr/>
        </p:nvCxnSpPr>
        <p:spPr>
          <a:xfrm rot="5400000">
            <a:off x="3110668" y="4303575"/>
            <a:ext cx="12700" cy="2095773"/>
          </a:xfrm>
          <a:prstGeom prst="bentConnector3">
            <a:avLst>
              <a:gd name="adj1" fmla="val 1800000"/>
            </a:avLst>
          </a:prstGeom>
          <a:ln w="190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Gewinkelte Verbindung 69">
            <a:extLst>
              <a:ext uri="{FF2B5EF4-FFF2-40B4-BE49-F238E27FC236}">
                <a16:creationId xmlns:a16="http://schemas.microsoft.com/office/drawing/2014/main" id="{1700DF00-DA46-8447-A43F-A4E9C2F3C596}"/>
              </a:ext>
            </a:extLst>
          </p:cNvPr>
          <p:cNvCxnSpPr>
            <a:cxnSpLocks/>
            <a:stCxn id="54" idx="2"/>
            <a:endCxn id="53" idx="2"/>
          </p:cNvCxnSpPr>
          <p:nvPr/>
        </p:nvCxnSpPr>
        <p:spPr>
          <a:xfrm rot="5400000">
            <a:off x="5321163" y="4303575"/>
            <a:ext cx="12700" cy="2095773"/>
          </a:xfrm>
          <a:prstGeom prst="bentConnector3">
            <a:avLst>
              <a:gd name="adj1" fmla="val 1800000"/>
            </a:avLst>
          </a:prstGeom>
          <a:ln w="190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Gewinkelte Verbindung 70">
            <a:extLst>
              <a:ext uri="{FF2B5EF4-FFF2-40B4-BE49-F238E27FC236}">
                <a16:creationId xmlns:a16="http://schemas.microsoft.com/office/drawing/2014/main" id="{109B31A4-3644-9B4B-AB95-B52088FC9401}"/>
              </a:ext>
            </a:extLst>
          </p:cNvPr>
          <p:cNvCxnSpPr>
            <a:cxnSpLocks/>
          </p:cNvCxnSpPr>
          <p:nvPr/>
        </p:nvCxnSpPr>
        <p:spPr>
          <a:xfrm rot="5400000">
            <a:off x="7567622" y="4303575"/>
            <a:ext cx="12700" cy="2095773"/>
          </a:xfrm>
          <a:prstGeom prst="bentConnector3">
            <a:avLst>
              <a:gd name="adj1" fmla="val 1800000"/>
            </a:avLst>
          </a:prstGeom>
          <a:ln w="190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feld 71">
            <a:extLst>
              <a:ext uri="{FF2B5EF4-FFF2-40B4-BE49-F238E27FC236}">
                <a16:creationId xmlns:a16="http://schemas.microsoft.com/office/drawing/2014/main" id="{F4EE7452-A111-5B46-8010-AE284672EB67}"/>
              </a:ext>
            </a:extLst>
          </p:cNvPr>
          <p:cNvSpPr txBox="1"/>
          <p:nvPr/>
        </p:nvSpPr>
        <p:spPr>
          <a:xfrm>
            <a:off x="2374350" y="4843605"/>
            <a:ext cx="624705" cy="138499"/>
          </a:xfrm>
          <a:prstGeom prst="rect">
            <a:avLst/>
          </a:prstGeom>
          <a:solidFill>
            <a:schemeClr val="bg1"/>
          </a:solidFill>
          <a:ln>
            <a:solidFill>
              <a:srgbClr val="FFB302"/>
            </a:solidFill>
          </a:ln>
        </p:spPr>
        <p:txBody>
          <a:bodyPr wrap="none" lIns="72000" tIns="0" rIns="72000" bIns="0" rtlCol="0">
            <a:spAutoFit/>
          </a:bodyPr>
          <a:lstStyle/>
          <a:p>
            <a:r>
              <a:rPr lang="de-DE" sz="900">
                <a:solidFill>
                  <a:srgbClr val="FFB302"/>
                </a:solidFill>
                <a:latin typeface="ConduitITCStd" panose="02000606040000020004" pitchFamily="2" charset="0"/>
              </a:rPr>
              <a:t>Version 0.1</a:t>
            </a:r>
          </a:p>
        </p:txBody>
      </p:sp>
      <p:sp>
        <p:nvSpPr>
          <p:cNvPr id="49" name="Title 1">
            <a:extLst>
              <a:ext uri="{FF2B5EF4-FFF2-40B4-BE49-F238E27FC236}">
                <a16:creationId xmlns:a16="http://schemas.microsoft.com/office/drawing/2014/main" id="{67289CF0-5040-804B-A353-F69DC8C4298C}"/>
              </a:ext>
            </a:extLst>
          </p:cNvPr>
          <p:cNvSpPr>
            <a:spLocks noGrp="1"/>
          </p:cNvSpPr>
          <p:nvPr>
            <p:ph type="title"/>
          </p:nvPr>
        </p:nvSpPr>
        <p:spPr>
          <a:xfrm>
            <a:off x="1275865" y="1589435"/>
            <a:ext cx="7593108" cy="615429"/>
          </a:xfrm>
          <a:prstGeom prst="rect">
            <a:avLst/>
          </a:prstGeom>
        </p:spPr>
        <p:txBody>
          <a:bodyPr>
            <a:noAutofit/>
          </a:bodyPr>
          <a:lstStyle/>
          <a:p>
            <a:pPr algn="l"/>
            <a:r>
              <a:rPr lang="de-DE" sz="1400" err="1">
                <a:latin typeface="ConduitITCStd" panose="02000606040000020004" pitchFamily="2" charset="0"/>
              </a:rPr>
              <a:t>Guideline</a:t>
            </a:r>
            <a:r>
              <a:rPr lang="de-DE" sz="1400" err="1">
                <a:solidFill>
                  <a:srgbClr val="FFB302"/>
                </a:solidFill>
                <a:latin typeface="ConduitITCStd" panose="02000606040000020004" pitchFamily="2" charset="0"/>
              </a:rPr>
              <a:t>Pro</a:t>
            </a:r>
            <a:r>
              <a:rPr lang="de-DE" sz="1400">
                <a:latin typeface="ConduitITCStd" panose="02000606040000020004" pitchFamily="2" charset="0"/>
              </a:rPr>
              <a:t> stellt das zu erstellende Dokument in den Mittelpunkt und  verbessert </a:t>
            </a:r>
            <a:br>
              <a:rPr lang="de-DE" sz="1400">
                <a:latin typeface="ConduitITCStd" panose="02000606040000020004" pitchFamily="2" charset="0"/>
              </a:rPr>
            </a:br>
            <a:r>
              <a:rPr lang="de-DE" sz="1400">
                <a:latin typeface="ConduitITCStd" panose="02000606040000020004" pitchFamily="2" charset="0"/>
              </a:rPr>
              <a:t>die bereichsübergreifende Zusammenarbeit: </a:t>
            </a:r>
          </a:p>
        </p:txBody>
      </p:sp>
      <p:sp>
        <p:nvSpPr>
          <p:cNvPr id="78" name="Rechteck 77">
            <a:extLst>
              <a:ext uri="{FF2B5EF4-FFF2-40B4-BE49-F238E27FC236}">
                <a16:creationId xmlns:a16="http://schemas.microsoft.com/office/drawing/2014/main" id="{015C4738-89CA-8340-A0EF-13E3B3DB7730}"/>
              </a:ext>
            </a:extLst>
          </p:cNvPr>
          <p:cNvSpPr/>
          <p:nvPr/>
        </p:nvSpPr>
        <p:spPr>
          <a:xfrm>
            <a:off x="1271464" y="2280741"/>
            <a:ext cx="6645434" cy="1436291"/>
          </a:xfrm>
          <a:prstGeom prst="rect">
            <a:avLst/>
          </a:prstGeom>
        </p:spPr>
        <p:txBody>
          <a:bodyPr wrap="square">
            <a:spAutoFit/>
          </a:bodyPr>
          <a:lstStyle/>
          <a:p>
            <a: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Die Abläufe des Unternehmens werden transparent in einem System dokumentiert, um dadurch das allgemeine Verständnis über die Geschäftsprozesse zu verbessern</a:t>
            </a:r>
          </a:p>
          <a:p>
            <a: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Die Definition klarer Zuständigkeiten fördert eine zielgerichtete und effiziente Kommunikation</a:t>
            </a:r>
          </a:p>
          <a:p>
            <a:pPr marL="188913"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a:latin typeface="ConduitITCStd" panose="02000606040000020004" pitchFamily="2" charset="0"/>
              </a:rPr>
              <a:t>Dank des automatisierten Monitorings erhält man jederzeit den Überblick über den Prozess-Status</a:t>
            </a:r>
          </a:p>
        </p:txBody>
      </p:sp>
      <p:pic>
        <p:nvPicPr>
          <p:cNvPr id="79" name="Bild 1" descr="Bildschirmfoto 2019-09-30 um 10.46.52.png">
            <a:extLst>
              <a:ext uri="{FF2B5EF4-FFF2-40B4-BE49-F238E27FC236}">
                <a16:creationId xmlns:a16="http://schemas.microsoft.com/office/drawing/2014/main" id="{B233511A-37AC-CD48-93EB-0990C4A82E4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363264" y="1432375"/>
            <a:ext cx="1896592" cy="2234287"/>
          </a:xfrm>
          <a:prstGeom prst="rect">
            <a:avLst/>
          </a:prstGeom>
        </p:spPr>
      </p:pic>
      <p:sp>
        <p:nvSpPr>
          <p:cNvPr id="80" name="Rechteck 79">
            <a:extLst>
              <a:ext uri="{FF2B5EF4-FFF2-40B4-BE49-F238E27FC236}">
                <a16:creationId xmlns:a16="http://schemas.microsoft.com/office/drawing/2014/main" id="{9204BAE9-8F94-DD4E-83A9-C33158313C75}"/>
              </a:ext>
            </a:extLst>
          </p:cNvPr>
          <p:cNvSpPr/>
          <p:nvPr/>
        </p:nvSpPr>
        <p:spPr>
          <a:xfrm>
            <a:off x="8328248" y="1268760"/>
            <a:ext cx="1966624" cy="2561517"/>
          </a:xfrm>
          <a:prstGeom prst="rect">
            <a:avLst/>
          </a:prstGeom>
          <a:noFill/>
          <a:ln w="12700">
            <a:solidFill>
              <a:srgbClr val="FFB3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latin typeface="ConduitITCStd" panose="02000606040000020004" pitchFamily="2" charset="0"/>
            </a:endParaRPr>
          </a:p>
        </p:txBody>
      </p:sp>
      <p:sp>
        <p:nvSpPr>
          <p:cNvPr id="42" name="Textfeld 41">
            <a:extLst>
              <a:ext uri="{FF2B5EF4-FFF2-40B4-BE49-F238E27FC236}">
                <a16:creationId xmlns:a16="http://schemas.microsoft.com/office/drawing/2014/main" id="{49AEDD3E-BA04-F740-93AD-EC6AACFD2AE1}"/>
              </a:ext>
            </a:extLst>
          </p:cNvPr>
          <p:cNvSpPr txBox="1"/>
          <p:nvPr/>
        </p:nvSpPr>
        <p:spPr>
          <a:xfrm>
            <a:off x="4468287" y="4838313"/>
            <a:ext cx="624705" cy="138499"/>
          </a:xfrm>
          <a:prstGeom prst="rect">
            <a:avLst/>
          </a:prstGeom>
          <a:solidFill>
            <a:schemeClr val="bg1"/>
          </a:solidFill>
          <a:ln>
            <a:solidFill>
              <a:srgbClr val="FFB302"/>
            </a:solidFill>
          </a:ln>
        </p:spPr>
        <p:txBody>
          <a:bodyPr wrap="none" lIns="72000" tIns="0" rIns="72000" bIns="0" rtlCol="0">
            <a:spAutoFit/>
          </a:bodyPr>
          <a:lstStyle/>
          <a:p>
            <a:r>
              <a:rPr lang="de-DE" sz="900">
                <a:solidFill>
                  <a:srgbClr val="FFB302"/>
                </a:solidFill>
                <a:latin typeface="ConduitITCStd" panose="02000606040000020004" pitchFamily="2" charset="0"/>
              </a:rPr>
              <a:t>Version 0.1</a:t>
            </a:r>
          </a:p>
        </p:txBody>
      </p:sp>
      <p:sp>
        <p:nvSpPr>
          <p:cNvPr id="63" name="Textfeld 62">
            <a:extLst>
              <a:ext uri="{FF2B5EF4-FFF2-40B4-BE49-F238E27FC236}">
                <a16:creationId xmlns:a16="http://schemas.microsoft.com/office/drawing/2014/main" id="{8184DF51-8394-6B4E-8D49-24A6C905896C}"/>
              </a:ext>
            </a:extLst>
          </p:cNvPr>
          <p:cNvSpPr txBox="1"/>
          <p:nvPr/>
        </p:nvSpPr>
        <p:spPr>
          <a:xfrm>
            <a:off x="6566923" y="4838314"/>
            <a:ext cx="624705" cy="138499"/>
          </a:xfrm>
          <a:prstGeom prst="rect">
            <a:avLst/>
          </a:prstGeom>
          <a:solidFill>
            <a:schemeClr val="bg1"/>
          </a:solidFill>
          <a:ln>
            <a:solidFill>
              <a:srgbClr val="FFB302"/>
            </a:solidFill>
          </a:ln>
        </p:spPr>
        <p:txBody>
          <a:bodyPr wrap="none" lIns="72000" tIns="0" rIns="72000" bIns="0" rtlCol="0">
            <a:spAutoFit/>
          </a:bodyPr>
          <a:lstStyle/>
          <a:p>
            <a:r>
              <a:rPr lang="de-DE" sz="900">
                <a:solidFill>
                  <a:srgbClr val="FFB302"/>
                </a:solidFill>
                <a:latin typeface="ConduitITCStd" panose="02000606040000020004" pitchFamily="2" charset="0"/>
              </a:rPr>
              <a:t>Version 0.1</a:t>
            </a:r>
          </a:p>
        </p:txBody>
      </p:sp>
      <p:sp>
        <p:nvSpPr>
          <p:cNvPr id="73" name="Textfeld 72">
            <a:extLst>
              <a:ext uri="{FF2B5EF4-FFF2-40B4-BE49-F238E27FC236}">
                <a16:creationId xmlns:a16="http://schemas.microsoft.com/office/drawing/2014/main" id="{3C3E99EF-C9F7-C342-A7DE-9668BDE17576}"/>
              </a:ext>
            </a:extLst>
          </p:cNvPr>
          <p:cNvSpPr txBox="1"/>
          <p:nvPr/>
        </p:nvSpPr>
        <p:spPr>
          <a:xfrm>
            <a:off x="8665559" y="4840466"/>
            <a:ext cx="624705" cy="138499"/>
          </a:xfrm>
          <a:prstGeom prst="rect">
            <a:avLst/>
          </a:prstGeom>
          <a:solidFill>
            <a:schemeClr val="bg1"/>
          </a:solidFill>
          <a:ln>
            <a:solidFill>
              <a:srgbClr val="FFB302"/>
            </a:solidFill>
          </a:ln>
        </p:spPr>
        <p:txBody>
          <a:bodyPr wrap="none" lIns="72000" tIns="0" rIns="72000" bIns="0" rtlCol="0">
            <a:spAutoFit/>
          </a:bodyPr>
          <a:lstStyle/>
          <a:p>
            <a:r>
              <a:rPr lang="de-DE" sz="900">
                <a:solidFill>
                  <a:srgbClr val="FFB302"/>
                </a:solidFill>
                <a:latin typeface="ConduitITCStd" panose="02000606040000020004" pitchFamily="2" charset="0"/>
              </a:rPr>
              <a:t>Version 0.1</a:t>
            </a:r>
          </a:p>
        </p:txBody>
      </p:sp>
      <p:grpSp>
        <p:nvGrpSpPr>
          <p:cNvPr id="6" name="Gruppieren 5">
            <a:extLst>
              <a:ext uri="{FF2B5EF4-FFF2-40B4-BE49-F238E27FC236}">
                <a16:creationId xmlns:a16="http://schemas.microsoft.com/office/drawing/2014/main" id="{42850B5F-AE62-3C46-ABD2-CDDBC8F96689}"/>
              </a:ext>
            </a:extLst>
          </p:cNvPr>
          <p:cNvGrpSpPr/>
          <p:nvPr/>
        </p:nvGrpSpPr>
        <p:grpSpPr>
          <a:xfrm>
            <a:off x="7197141" y="4307313"/>
            <a:ext cx="2577206" cy="828148"/>
            <a:chOff x="7197141" y="4307313"/>
            <a:chExt cx="2577206" cy="828148"/>
          </a:xfrm>
        </p:grpSpPr>
        <p:grpSp>
          <p:nvGrpSpPr>
            <p:cNvPr id="4" name="Gruppieren 3">
              <a:extLst>
                <a:ext uri="{FF2B5EF4-FFF2-40B4-BE49-F238E27FC236}">
                  <a16:creationId xmlns:a16="http://schemas.microsoft.com/office/drawing/2014/main" id="{8D1B43AA-6323-3D49-841E-3B8FF834CA1B}"/>
                </a:ext>
              </a:extLst>
            </p:cNvPr>
            <p:cNvGrpSpPr/>
            <p:nvPr/>
          </p:nvGrpSpPr>
          <p:grpSpPr>
            <a:xfrm>
              <a:off x="7197141" y="4376563"/>
              <a:ext cx="2577206" cy="758898"/>
              <a:chOff x="7197141" y="4376563"/>
              <a:chExt cx="2577206" cy="758898"/>
            </a:xfrm>
          </p:grpSpPr>
          <p:sp>
            <p:nvSpPr>
              <p:cNvPr id="57" name="Rechteck 56">
                <a:extLst>
                  <a:ext uri="{FF2B5EF4-FFF2-40B4-BE49-F238E27FC236}">
                    <a16:creationId xmlns:a16="http://schemas.microsoft.com/office/drawing/2014/main" id="{5D4D662E-7FDD-154C-8D38-09FDA3B03C11}"/>
                  </a:ext>
                </a:extLst>
              </p:cNvPr>
              <p:cNvSpPr/>
              <p:nvPr/>
            </p:nvSpPr>
            <p:spPr>
              <a:xfrm>
                <a:off x="7636730" y="4376563"/>
                <a:ext cx="1656184" cy="43200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anchor="ctr" anchorCtr="0"/>
              <a:lstStyle/>
              <a:p>
                <a:pPr algn="ctr" eaLnBrk="0" fontAlgn="base" hangingPunct="0">
                  <a:spcBef>
                    <a:spcPct val="20000"/>
                  </a:spcBef>
                  <a:spcAft>
                    <a:spcPct val="0"/>
                  </a:spcAft>
                </a:pPr>
                <a:r>
                  <a:rPr lang="de-DE" sz="1200" b="1" kern="0" err="1">
                    <a:latin typeface="ConduitITCStd Light" panose="02000606040000020004" pitchFamily="2" charset="0"/>
                    <a:ea typeface="ＭＳ Ｐゴシック" charset="-128"/>
                  </a:rPr>
                  <a:t>eSign</a:t>
                </a:r>
                <a:r>
                  <a:rPr lang="de-DE" sz="1000" kern="0">
                    <a:latin typeface="ConduitITCStd" panose="02000606040000020004" pitchFamily="2" charset="0"/>
                    <a:ea typeface="ＭＳ Ｐゴシック" charset="-128"/>
                  </a:rPr>
                  <a:t>*</a:t>
                </a:r>
              </a:p>
            </p:txBody>
          </p:sp>
          <p:cxnSp>
            <p:nvCxnSpPr>
              <p:cNvPr id="64" name="Gewinkelte Verbindung 63">
                <a:extLst>
                  <a:ext uri="{FF2B5EF4-FFF2-40B4-BE49-F238E27FC236}">
                    <a16:creationId xmlns:a16="http://schemas.microsoft.com/office/drawing/2014/main" id="{69A335C7-64EA-E643-9B9F-C8EFF5D88F30}"/>
                  </a:ext>
                </a:extLst>
              </p:cNvPr>
              <p:cNvCxnSpPr>
                <a:cxnSpLocks/>
                <a:stCxn id="54" idx="3"/>
                <a:endCxn id="57" idx="1"/>
              </p:cNvCxnSpPr>
              <p:nvPr/>
            </p:nvCxnSpPr>
            <p:spPr>
              <a:xfrm flipV="1">
                <a:off x="7197141" y="4592563"/>
                <a:ext cx="439589" cy="542898"/>
              </a:xfrm>
              <a:prstGeom prst="bentConnector3">
                <a:avLst>
                  <a:gd name="adj1" fmla="val 50000"/>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Gewinkelte Verbindung 66">
                <a:extLst>
                  <a:ext uri="{FF2B5EF4-FFF2-40B4-BE49-F238E27FC236}">
                    <a16:creationId xmlns:a16="http://schemas.microsoft.com/office/drawing/2014/main" id="{99B8CAFE-84D5-4E4A-8325-1271B314587C}"/>
                  </a:ext>
                </a:extLst>
              </p:cNvPr>
              <p:cNvCxnSpPr>
                <a:cxnSpLocks/>
                <a:stCxn id="57" idx="3"/>
                <a:endCxn id="65" idx="2"/>
              </p:cNvCxnSpPr>
              <p:nvPr/>
            </p:nvCxnSpPr>
            <p:spPr>
              <a:xfrm>
                <a:off x="9292914" y="4592563"/>
                <a:ext cx="481433" cy="542898"/>
              </a:xfrm>
              <a:prstGeom prst="bentConnector3">
                <a:avLst>
                  <a:gd name="adj1" fmla="val 50000"/>
                </a:avLst>
              </a:prstGeom>
              <a:ln w="190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74" name="Textfeld 73">
              <a:extLst>
                <a:ext uri="{FF2B5EF4-FFF2-40B4-BE49-F238E27FC236}">
                  <a16:creationId xmlns:a16="http://schemas.microsoft.com/office/drawing/2014/main" id="{3F7F6AA9-D07A-1944-B660-DE8B062B1668}"/>
                </a:ext>
              </a:extLst>
            </p:cNvPr>
            <p:cNvSpPr txBox="1"/>
            <p:nvPr/>
          </p:nvSpPr>
          <p:spPr>
            <a:xfrm>
              <a:off x="8665558" y="4307313"/>
              <a:ext cx="624705" cy="138499"/>
            </a:xfrm>
            <a:prstGeom prst="rect">
              <a:avLst/>
            </a:prstGeom>
            <a:solidFill>
              <a:schemeClr val="bg1"/>
            </a:solidFill>
            <a:ln>
              <a:solidFill>
                <a:schemeClr val="bg1">
                  <a:lumMod val="65000"/>
                </a:schemeClr>
              </a:solidFill>
            </a:ln>
          </p:spPr>
          <p:txBody>
            <a:bodyPr wrap="none" lIns="72000" tIns="0" rIns="72000" bIns="0" rtlCol="0">
              <a:spAutoFit/>
            </a:bodyPr>
            <a:lstStyle/>
            <a:p>
              <a:r>
                <a:rPr lang="de-DE" sz="900">
                  <a:solidFill>
                    <a:schemeClr val="bg1">
                      <a:lumMod val="65000"/>
                    </a:schemeClr>
                  </a:solidFill>
                  <a:latin typeface="ConduitITCStd" panose="02000606040000020004" pitchFamily="2" charset="0"/>
                </a:rPr>
                <a:t>Version</a:t>
              </a:r>
              <a:r>
                <a:rPr lang="de-DE" sz="900">
                  <a:solidFill>
                    <a:srgbClr val="FFB302"/>
                  </a:solidFill>
                  <a:latin typeface="ConduitITCStd" panose="02000606040000020004" pitchFamily="2" charset="0"/>
                </a:rPr>
                <a:t> </a:t>
              </a:r>
              <a:r>
                <a:rPr lang="de-DE" sz="900">
                  <a:solidFill>
                    <a:schemeClr val="bg1">
                      <a:lumMod val="65000"/>
                    </a:schemeClr>
                  </a:solidFill>
                  <a:latin typeface="ConduitITCStd" panose="02000606040000020004" pitchFamily="2" charset="0"/>
                </a:rPr>
                <a:t>1.0</a:t>
              </a:r>
            </a:p>
          </p:txBody>
        </p:sp>
      </p:grpSp>
      <p:sp>
        <p:nvSpPr>
          <p:cNvPr id="3" name="Textfeld 2">
            <a:extLst>
              <a:ext uri="{FF2B5EF4-FFF2-40B4-BE49-F238E27FC236}">
                <a16:creationId xmlns:a16="http://schemas.microsoft.com/office/drawing/2014/main" id="{3FEFD220-18B6-F244-93C9-99A57D4A71C3}"/>
              </a:ext>
            </a:extLst>
          </p:cNvPr>
          <p:cNvSpPr txBox="1"/>
          <p:nvPr/>
        </p:nvSpPr>
        <p:spPr>
          <a:xfrm>
            <a:off x="1115031" y="6578188"/>
            <a:ext cx="3175869" cy="246221"/>
          </a:xfrm>
          <a:prstGeom prst="rect">
            <a:avLst/>
          </a:prstGeom>
          <a:noFill/>
        </p:spPr>
        <p:txBody>
          <a:bodyPr wrap="none" rtlCol="0">
            <a:spAutoFit/>
          </a:bodyPr>
          <a:lstStyle/>
          <a:p>
            <a:r>
              <a:rPr lang="de-DE" sz="1000">
                <a:latin typeface="ConduitITCStd" panose="02000606040000020004" pitchFamily="2" charset="0"/>
                <a:ea typeface="+mj-ea"/>
                <a:cs typeface="+mj-cs"/>
              </a:rPr>
              <a:t>* Verwendung einer geprüften und bestätigten Signatursoftware</a:t>
            </a:r>
          </a:p>
        </p:txBody>
      </p:sp>
    </p:spTree>
    <p:extLst>
      <p:ext uri="{BB962C8B-B14F-4D97-AF65-F5344CB8AC3E}">
        <p14:creationId xmlns:p14="http://schemas.microsoft.com/office/powerpoint/2010/main" val="741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F3FE5939-BC51-6340-898F-854BC341C8E8}"/>
              </a:ext>
            </a:extLst>
          </p:cNvPr>
          <p:cNvSpPr>
            <a:spLocks noGrp="1"/>
          </p:cNvSpPr>
          <p:nvPr>
            <p:ph type="sldNum" sz="quarter" idx="12"/>
          </p:nvPr>
        </p:nvSpPr>
        <p:spPr/>
        <p:txBody>
          <a:bodyPr/>
          <a:lstStyle/>
          <a:p>
            <a:fld id="{A1015D4A-654B-8B43-AF5D-E8B9B4795EE8}" type="slidenum">
              <a:rPr lang="de-DE" smtClean="0"/>
              <a:t>9</a:t>
            </a:fld>
            <a:endParaRPr lang="de-DE"/>
          </a:p>
        </p:txBody>
      </p:sp>
      <p:cxnSp>
        <p:nvCxnSpPr>
          <p:cNvPr id="51" name="Gerade Verbindung 50">
            <a:extLst>
              <a:ext uri="{FF2B5EF4-FFF2-40B4-BE49-F238E27FC236}">
                <a16:creationId xmlns:a16="http://schemas.microsoft.com/office/drawing/2014/main" id="{83CEBEAC-079E-3349-B4FC-7AECB39933D0}"/>
              </a:ext>
            </a:extLst>
          </p:cNvPr>
          <p:cNvCxnSpPr>
            <a:cxnSpLocks/>
          </p:cNvCxnSpPr>
          <p:nvPr/>
        </p:nvCxnSpPr>
        <p:spPr>
          <a:xfrm>
            <a:off x="174000" y="764704"/>
            <a:ext cx="11844000" cy="0"/>
          </a:xfrm>
          <a:prstGeom prst="line">
            <a:avLst/>
          </a:prstGeom>
          <a:ln w="12700">
            <a:solidFill>
              <a:srgbClr val="F5AA00"/>
            </a:solidFill>
          </a:ln>
          <a:effectLst/>
        </p:spPr>
        <p:style>
          <a:lnRef idx="2">
            <a:schemeClr val="accent1"/>
          </a:lnRef>
          <a:fillRef idx="0">
            <a:schemeClr val="accent1"/>
          </a:fillRef>
          <a:effectRef idx="1">
            <a:schemeClr val="accent1"/>
          </a:effectRef>
          <a:fontRef idx="minor">
            <a:schemeClr val="tx1"/>
          </a:fontRef>
        </p:style>
      </p:cxnSp>
      <p:sp>
        <p:nvSpPr>
          <p:cNvPr id="47" name="Rechteck 46">
            <a:extLst>
              <a:ext uri="{FF2B5EF4-FFF2-40B4-BE49-F238E27FC236}">
                <a16:creationId xmlns:a16="http://schemas.microsoft.com/office/drawing/2014/main" id="{E518E5FC-63AE-E140-9C82-1877127D6CA9}"/>
              </a:ext>
            </a:extLst>
          </p:cNvPr>
          <p:cNvSpPr/>
          <p:nvPr/>
        </p:nvSpPr>
        <p:spPr>
          <a:xfrm>
            <a:off x="659611" y="1037823"/>
            <a:ext cx="8607899" cy="5380960"/>
          </a:xfrm>
          <a:prstGeom prst="rect">
            <a:avLst/>
          </a:prstGeom>
        </p:spPr>
        <p:txBody>
          <a:bodyPr wrap="square" anchor="t">
            <a:spAutoFit/>
          </a:bodyPr>
          <a:lstStyle/>
          <a:p>
            <a:pPr marL="188595" lvl="1" indent="-187325" defTabSz="85725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Import von Word- und PDF-Dokumenten</a:t>
            </a:r>
            <a:endParaRPr lang="de-DE" dirty="0">
              <a:latin typeface="ConduitITCStd" panose="02000606040000020004" pitchFamily="2" charset="0"/>
            </a:endParaRP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Aufteilung von importierten Dokumenten in Textbausteine</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Anlage von Dokumentenvorlagen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Erstellung, Review und Freigabe von Individual- und Standardtextbausteinen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Erstellung, Review, Freigabe und Veröffentlichung von Dokumenten mit Kapiteln und Textbausteinen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Automatische </a:t>
            </a:r>
            <a:r>
              <a:rPr lang="de-DE" sz="1400" spc="70">
                <a:latin typeface="ConduitITCStd" panose="02000606040000020004" pitchFamily="2" charset="0"/>
              </a:rPr>
              <a:t>Versionierung</a:t>
            </a:r>
            <a:r>
              <a:rPr lang="de-DE" sz="1400" spc="70" dirty="0">
                <a:latin typeface="ConduitITCStd" panose="02000606040000020004" pitchFamily="2" charset="0"/>
              </a:rPr>
              <a:t> von gespeicherten Textbausteinen und Dokumenten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Zuordnung von Dokumenten und Textbausteinen an User zum Review, </a:t>
            </a:r>
            <a:r>
              <a:rPr lang="de-DE" sz="1400" spc="70">
                <a:latin typeface="ConduitITCStd" panose="02000606040000020004" pitchFamily="2" charset="0"/>
              </a:rPr>
              <a:t>zur </a:t>
            </a:r>
            <a:r>
              <a:rPr lang="de-DE" sz="1400" spc="70" dirty="0">
                <a:latin typeface="ConduitITCStd" panose="02000606040000020004" pitchFamily="2" charset="0"/>
              </a:rPr>
              <a:t>Freigabe und Veröffentlichung</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Kommentierung von Textbausteinen und Dokumenten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Anzeige von Änderungen zwischen der aktuellen und der letzten Version auf Ebene eines Benutzers</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Vergabe eines Wiedervorlagedatums bei Dokumenten und Textbausteinen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Vergabe von Metadaten (u.a. </a:t>
            </a:r>
            <a:r>
              <a:rPr lang="de-DE" sz="1400" spc="70">
                <a:latin typeface="ConduitITCStd" panose="02000606040000020004" pitchFamily="2" charset="0"/>
              </a:rPr>
              <a:t>Reviewer</a:t>
            </a:r>
            <a:r>
              <a:rPr lang="de-DE" sz="1400" spc="70" dirty="0">
                <a:latin typeface="ConduitITCStd" panose="02000606040000020004" pitchFamily="2" charset="0"/>
              </a:rPr>
              <a:t>, Freigeber, Leseverpflichtungen, Tags) bei Dokumenten und Textbausteinen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Anlage von Dokumentmappen inkl. Unterordner</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Export von </a:t>
            </a:r>
            <a:r>
              <a:rPr lang="de-DE" sz="1400" spc="70">
                <a:latin typeface="ConduitITCStd" panose="02000606040000020004" pitchFamily="2" charset="0"/>
              </a:rPr>
              <a:t>beliebigen (Arbeits-)Ständen eines Dokuments</a:t>
            </a:r>
            <a:r>
              <a:rPr lang="de-DE" sz="1400" spc="70" dirty="0">
                <a:latin typeface="ConduitITCStd" panose="02000606040000020004" pitchFamily="2" charset="0"/>
              </a:rPr>
              <a:t> in Form von Word und PDF</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Hinterlegung von Vorlagen für den Export von Dokumenten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Suchfunktion zur thematischen oder Volltextsuche</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Auswertungsmöglichkeiten (Monitoring) über den Status der Dokumente</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Benachrichtigung an den User bei Anforderung einer Aufgabe in einem Dokument oder Textbaustein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Übersichtliche Darstellung aktueller Aufgaben je Benutzer</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Administrationsbereich zur Konfiguration des Systems und der User bzw. Berechtigungen</a:t>
            </a:r>
          </a:p>
          <a:p>
            <a:pPr marL="188595" lvl="1" indent="-187325" defTabSz="857250" eaLnBrk="0" fontAlgn="base" hangingPunct="0">
              <a:spcBef>
                <a:spcPts val="240"/>
              </a:spcBef>
              <a:spcAft>
                <a:spcPct val="0"/>
              </a:spcAft>
              <a:buClr>
                <a:srgbClr val="F5AA00"/>
              </a:buClr>
              <a:buSzPct val="80000"/>
              <a:buFont typeface="Wingdings" pitchFamily="2" charset="2"/>
              <a:buChar char="n"/>
              <a:tabLst>
                <a:tab pos="1120775" algn="l"/>
              </a:tabLst>
            </a:pPr>
            <a:r>
              <a:rPr lang="de-DE" sz="1400" spc="70" dirty="0">
                <a:latin typeface="ConduitITCStd" panose="02000606040000020004" pitchFamily="2" charset="0"/>
              </a:rPr>
              <a:t>Rollen- und Berechtigungskonzept zur Steuerung von Zugriffen auf Dokumente, Bausteine und Mappen – Gleichzeitige Bearbeitung und Wiederverwendung von einzelnen Teilen eines Dokuments </a:t>
            </a:r>
            <a:r>
              <a:rPr lang="de-DE" spc="70" dirty="0">
                <a:latin typeface="ConduitITCStd" panose="02000606040000020004" pitchFamily="2" charset="0"/>
              </a:rPr>
              <a:t> </a:t>
            </a:r>
            <a:r>
              <a:rPr lang="de-DE" sz="1100" spc="70" dirty="0">
                <a:latin typeface="ConduitITCStd" panose="02000606040000020004" pitchFamily="2" charset="0"/>
              </a:rPr>
              <a:t> </a:t>
            </a:r>
          </a:p>
        </p:txBody>
      </p:sp>
      <p:sp>
        <p:nvSpPr>
          <p:cNvPr id="3" name="Textfeld 2">
            <a:extLst>
              <a:ext uri="{FF2B5EF4-FFF2-40B4-BE49-F238E27FC236}">
                <a16:creationId xmlns:a16="http://schemas.microsoft.com/office/drawing/2014/main" id="{7AAE4CAF-26D5-44BC-9858-B382D8962D0F}"/>
              </a:ext>
            </a:extLst>
          </p:cNvPr>
          <p:cNvSpPr txBox="1"/>
          <p:nvPr/>
        </p:nvSpPr>
        <p:spPr>
          <a:xfrm>
            <a:off x="890551" y="251348"/>
            <a:ext cx="7596224" cy="415498"/>
          </a:xfrm>
          <a:prstGeom prst="rect">
            <a:avLst/>
          </a:prstGeom>
          <a:noFill/>
        </p:spPr>
        <p:txBody>
          <a:bodyPr wrap="square" rtlCol="0" anchor="t">
            <a:spAutoFit/>
          </a:bodyPr>
          <a:lstStyle/>
          <a:p>
            <a:r>
              <a:rPr lang="de-DE" sz="2100" spc="70">
                <a:latin typeface="ConduitITCStd Light"/>
              </a:rPr>
              <a:t>AKTUELLER FUNKTIONSUMFANG VON</a:t>
            </a:r>
            <a:r>
              <a:rPr lang="de-DE" sz="2100" spc="70" dirty="0">
                <a:latin typeface="ConduitITCStd Light"/>
              </a:rPr>
              <a:t> </a:t>
            </a:r>
            <a:r>
              <a:rPr lang="de-DE" sz="2100" spc="70">
                <a:latin typeface="ConduitITCStd Light"/>
              </a:rPr>
              <a:t>GUIDELINE</a:t>
            </a:r>
            <a:r>
              <a:rPr lang="de-DE" sz="2100">
                <a:solidFill>
                  <a:srgbClr val="F5AA00"/>
                </a:solidFill>
                <a:latin typeface="ConduitITCStd" panose="02000606040000020004" pitchFamily="2" charset="0"/>
              </a:rPr>
              <a:t>PRO</a:t>
            </a:r>
            <a:r>
              <a:rPr lang="de-DE" sz="2100" spc="70" dirty="0">
                <a:latin typeface="ConduitITCStd Light"/>
              </a:rPr>
              <a:t> </a:t>
            </a:r>
          </a:p>
        </p:txBody>
      </p:sp>
      <p:pic>
        <p:nvPicPr>
          <p:cNvPr id="4" name="Grafik 3">
            <a:extLst>
              <a:ext uri="{FF2B5EF4-FFF2-40B4-BE49-F238E27FC236}">
                <a16:creationId xmlns:a16="http://schemas.microsoft.com/office/drawing/2014/main" id="{C5199DFC-C2F9-440D-80F6-B546D3AB8DE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1707" y="260648"/>
            <a:ext cx="338845" cy="338845"/>
          </a:xfrm>
          <a:prstGeom prst="rect">
            <a:avLst/>
          </a:prstGeom>
        </p:spPr>
      </p:pic>
      <p:sp>
        <p:nvSpPr>
          <p:cNvPr id="5" name="Rechteck 4">
            <a:extLst>
              <a:ext uri="{FF2B5EF4-FFF2-40B4-BE49-F238E27FC236}">
                <a16:creationId xmlns:a16="http://schemas.microsoft.com/office/drawing/2014/main" id="{793E2DD6-5DA1-4B2A-B6F9-6B65D6BEDDB3}"/>
              </a:ext>
            </a:extLst>
          </p:cNvPr>
          <p:cNvSpPr/>
          <p:nvPr/>
        </p:nvSpPr>
        <p:spPr>
          <a:xfrm>
            <a:off x="9332121" y="1160463"/>
            <a:ext cx="2020462" cy="5254196"/>
          </a:xfrm>
          <a:prstGeom prst="rect">
            <a:avLst/>
          </a:prstGeom>
          <a:solidFill>
            <a:srgbClr val="FFB302"/>
          </a:solidFill>
          <a:ln>
            <a:solidFill>
              <a:srgbClr val="FFB3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a:latin typeface="ConduitITCStd" panose="02000606040000020004" pitchFamily="2" charset="0"/>
              </a:rPr>
              <a:t>aktuelle</a:t>
            </a:r>
          </a:p>
          <a:p>
            <a:pPr algn="ctr"/>
            <a:r>
              <a:rPr lang="de-DE" sz="1400">
                <a:latin typeface="ConduitITCStd" panose="02000606040000020004" pitchFamily="2" charset="0"/>
              </a:rPr>
              <a:t>Basisversion</a:t>
            </a:r>
          </a:p>
        </p:txBody>
      </p:sp>
    </p:spTree>
    <p:extLst>
      <p:ext uri="{BB962C8B-B14F-4D97-AF65-F5344CB8AC3E}">
        <p14:creationId xmlns:p14="http://schemas.microsoft.com/office/powerpoint/2010/main" val="3281606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BODYINDENTATION" val="0;0;0.1250391;14.87504;15;29.87504;30;45;45.12504;59.87504;"/>
  <p:tag name="VCT-BULLETVISIBILITY" val="G ****"/>
</p:tagLst>
</file>

<file path=ppt/tags/tag10.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1.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2.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3.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4.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5.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6.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7.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8.xml><?xml version="1.0" encoding="utf-8"?>
<p:tagLst xmlns:a="http://schemas.openxmlformats.org/drawingml/2006/main" xmlns:r="http://schemas.openxmlformats.org/officeDocument/2006/relationships" xmlns:p="http://schemas.openxmlformats.org/presentationml/2006/main">
  <p:tag name="NAME" val="formatBody-14ptStandard"/>
</p:tagLst>
</file>

<file path=ppt/tags/tag19.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xml><?xml version="1.0" encoding="utf-8"?>
<p:tagLst xmlns:a="http://schemas.openxmlformats.org/drawingml/2006/main" xmlns:r="http://schemas.openxmlformats.org/officeDocument/2006/relationships" xmlns:p="http://schemas.openxmlformats.org/presentationml/2006/main">
  <p:tag name="VCT-BODYINDENTATION" val="0;0;0.1250391;14.87504;15;29.87504;30;45;45.12504;59.87504;"/>
  <p:tag name="VCT-BULLETVISIBILITY" val="G ****"/>
</p:tagLst>
</file>

<file path=ppt/tags/tag20.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1.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2.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3.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4.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5.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6.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7.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8.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29.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xml><?xml version="1.0" encoding="utf-8"?>
<p:tagLst xmlns:a="http://schemas.openxmlformats.org/drawingml/2006/main" xmlns:r="http://schemas.openxmlformats.org/officeDocument/2006/relationships" xmlns:p="http://schemas.openxmlformats.org/presentationml/2006/main">
  <p:tag name="VCT-BODYINDENTATION" val="0;0;0.1250391;14.87504;15;29.87504;30;45;45.12504;59.87504;"/>
  <p:tag name="VCT-BULLETVISIBILITY" val="G ****"/>
</p:tagLst>
</file>

<file path=ppt/tags/tag30.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1.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2.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3.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4.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5.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36.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4.xml><?xml version="1.0" encoding="utf-8"?>
<p:tagLst xmlns:a="http://schemas.openxmlformats.org/drawingml/2006/main" xmlns:r="http://schemas.openxmlformats.org/officeDocument/2006/relationships" xmlns:p="http://schemas.openxmlformats.org/presentationml/2006/main">
  <p:tag name="VCT-BODYINDENTATION" val="0;0;0.1250391;14.87504;15;29.87504;30;45;45.12504;59.87504;"/>
  <p:tag name="VCT-BULLETVISIBILITY" val="G ****"/>
</p:tagLst>
</file>

<file path=ppt/tags/tag5.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6.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7.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8.xml><?xml version="1.0" encoding="utf-8"?>
<p:tagLst xmlns:a="http://schemas.openxmlformats.org/drawingml/2006/main" xmlns:r="http://schemas.openxmlformats.org/officeDocument/2006/relationships" xmlns:p="http://schemas.openxmlformats.org/presentationml/2006/main">
  <p:tag name="NAME" val="formatBody-14pt6pt09"/>
  <p:tag name="SHAPETYPE" val="17"/>
</p:tagLst>
</file>

<file path=ppt/tags/tag9.xml><?xml version="1.0" encoding="utf-8"?>
<p:tagLst xmlns:a="http://schemas.openxmlformats.org/drawingml/2006/main" xmlns:r="http://schemas.openxmlformats.org/officeDocument/2006/relationships" xmlns:p="http://schemas.openxmlformats.org/presentationml/2006/main">
  <p:tag name="NAME" val="formatBody-14ptStandard"/>
</p:tagLst>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49D4BBBC36A20C4D98FE13BBF7579E98" ma:contentTypeVersion="9" ma:contentTypeDescription="Ein neues Dokument erstellen." ma:contentTypeScope="" ma:versionID="eb6cd7f39d6f154088b7df9a1ab0c6cd">
  <xsd:schema xmlns:xsd="http://www.w3.org/2001/XMLSchema" xmlns:xs="http://www.w3.org/2001/XMLSchema" xmlns:p="http://schemas.microsoft.com/office/2006/metadata/properties" xmlns:ns2="048b9e14-e4c4-462d-a583-84eaf70acc16" targetNamespace="http://schemas.microsoft.com/office/2006/metadata/properties" ma:root="true" ma:fieldsID="3ad702460567fcc4c912fbf55cc2d73c" ns2:_="">
    <xsd:import namespace="048b9e14-e4c4-462d-a583-84eaf70acc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b9e14-e4c4-462d-a583-84eaf70acc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B69D74-F3E1-430B-A538-6F3C25B78451}">
  <ds:schemaRefs>
    <ds:schemaRef ds:uri="http://schemas.microsoft.com/sharepoint/v3/contenttype/forms"/>
  </ds:schemaRefs>
</ds:datastoreItem>
</file>

<file path=customXml/itemProps2.xml><?xml version="1.0" encoding="utf-8"?>
<ds:datastoreItem xmlns:ds="http://schemas.openxmlformats.org/officeDocument/2006/customXml" ds:itemID="{A3E4544E-E906-461D-BAF2-CB8A94950348}">
  <ds:schemaRefs>
    <ds:schemaRef ds:uri="048b9e14-e4c4-462d-a583-84eaf70acc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5A9D2A-E5C3-49BB-9140-BE6E5AE71F0A}">
  <ds:schemaRefs>
    <ds:schemaRef ds:uri="048b9e14-e4c4-462d-a583-84eaf70acc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2471</Words>
  <Application>Microsoft Macintosh PowerPoint</Application>
  <PresentationFormat>Breitbild</PresentationFormat>
  <Paragraphs>388</Paragraphs>
  <Slides>16</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Calibri</vt:lpstr>
      <vt:lpstr>ConduitITCStd</vt:lpstr>
      <vt:lpstr>ConduitITCStd Light</vt:lpstr>
      <vt:lpstr>ConduitITCStd Medium</vt:lpstr>
      <vt:lpstr>Wingdings</vt:lpstr>
      <vt:lpstr>Wingdings,Sans-Serif</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GuidelinePro stellt das zu erstellende Dokument in den Mittelpunkt und  verbessert  die bereichsübergreifende Zusammenarbeit: </vt:lpstr>
      <vt:lpstr>PowerPoint-Präsentation</vt:lpstr>
      <vt:lpstr>PowerPoint-Präsentation</vt:lpstr>
      <vt:lpstr>PowerPoint-Präsentation</vt:lpstr>
      <vt:lpstr>PowerPoint-Präsentation</vt:lpstr>
      <vt:lpstr>PowerPoint-Präsentation</vt:lpstr>
      <vt:lpstr>PowerPoint-Präsentation</vt:lpstr>
      <vt:lpstr>Termine</vt:lpstr>
      <vt:lpstr>PowerPoint-Präsentation</vt:lpstr>
    </vt:vector>
  </TitlesOfParts>
  <Company>studioschoenstrasse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Niedermeyer</dc:creator>
  <cp:lastModifiedBy>Armin Binsteiner</cp:lastModifiedBy>
  <cp:revision>1</cp:revision>
  <cp:lastPrinted>2019-11-26T12:28:20Z</cp:lastPrinted>
  <dcterms:created xsi:type="dcterms:W3CDTF">2018-10-24T07:33:03Z</dcterms:created>
  <dcterms:modified xsi:type="dcterms:W3CDTF">2020-12-18T12:54:20Z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0x01010049D4BBBC36A20C4D98FE13BBF7579E98</vt:lpwstr>
  </property>
</Properties>
</file>