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84593-F414-42DF-BFED-587940248C51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872E-5212-48BC-AE5D-675F9887E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28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872E-5212-48BC-AE5D-675F9887E79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33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24F7-9ADB-3FE8-A7CC-14960476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07EE2-7C70-A614-768A-A7082FBE8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60B7E-4CC2-0FD8-1942-4DE4FEA4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3CBB-9A06-A836-B574-E9FDA644A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872E-5212-48BC-AE5D-675F9887E79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20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5467-4018-AF50-33D8-3D434C66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0BA0E-9DCF-063B-901B-5A8D02B2D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C340-BF2C-2967-7E05-477B2DE8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3891-8878-7D0C-B1FF-5EAD83E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1E5A-17BB-3B99-C87C-2E592F71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11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4A34-7F79-A693-9402-5CDF0F2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9EFCD-69E0-C454-757D-37D923A5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D463-8FE3-808E-38F4-5227C77D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B003-16EC-EE3F-58E1-186735CF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923A-FFDF-69A0-506F-A399B7B9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8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E70C8-1A77-4D8B-8A88-948B0FDAA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CD6E-CB1D-A4EC-CAB6-5877789B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FD27-1B3A-F929-4352-11D583F3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59DF-5D08-3300-2E6A-9CA7636C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A14A-EAB4-7BBC-0412-9664777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5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EFE-9456-F319-908F-B9D50A7B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D83D-0F39-8B4B-5112-6CAFAC76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4CEC-B8F5-88E4-5CE1-192DD9E8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0D9-57AF-1EF3-03FB-01A385F7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0EFD-BD99-974B-8198-2A4906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86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967F-99AE-F75F-57CC-93D6A2CE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E3AB-01F4-B5A8-059B-F4250E85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24FB-3401-11C4-239C-8121E177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160A-87C1-8469-563C-8EFD7CEF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4FE7-3DD0-FB11-9C9B-E53764FC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1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60CC-14B8-8D4D-CBED-E6F1A2F6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F7F-9CB5-2A0C-4667-1DFA313A3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717B-D0A7-8A81-0CDE-9E185D1B1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2D40-1E1E-E1B3-867E-0AC71FE1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E2CD-6484-D137-2D0A-4CB965D1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2A5E-5721-9E21-44AC-8600D193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EF60-C430-8AA7-447D-5EBB082F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6072-EC63-9F50-A8A3-33B6D376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8852A-6C58-C6AF-76BC-3C2913D9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BF0A9-8447-2E63-E423-C6BE469A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97911-BC84-6871-EA13-E24CCB83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4A725-D2F1-5E5E-E277-65A6608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C8629-24C5-A944-EA06-70A9E80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7DEA5-6CA9-468B-7DAD-F660242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5B00-DE3D-14D3-3581-2732EC10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7C2CD-F2FF-6B36-5147-A43737B2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1316C-756B-FF7D-E791-52C3FE95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BB52-6A0A-E8A4-CD13-3B41C7C8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EBC71-F0BA-ADBF-3C50-47A9FD8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B3CAE-FC97-101E-FEA9-DF3A3640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26B46-1465-4BD4-BDFE-2C249E3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D961-00ED-1257-2F2A-8ACD286C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83D6-2F6F-1EAC-DCE0-641758A2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C1CA-1740-6A25-CBAE-E1EE0ABA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DCBE-26E8-9291-E43F-931F330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0CEFB-6618-9D20-AAED-1379AD4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4487-9E13-C1BF-9A04-EF9B1224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1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A6A8-2F43-0DE0-8C2E-307A2A04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D2654-08EB-E665-9934-5CD8FF600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C51BC-DFA2-E248-E8D3-99911B9D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025D-608F-C3C0-A60D-1F47ED5D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5790A-8454-54B3-D7FB-699119F1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C9E0-C413-68D9-406E-81360916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5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61920-D651-A3A0-185E-42A19314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AE1B-FF37-C27B-E00E-BC690EC2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5C7C-BEBE-BC47-24D7-5C68FA78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7398F-B07B-4BBA-BA1A-997F92EF6254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169D-2A92-1EC9-81F3-0A176AAE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1BAB-5C84-683F-8468-3F40F0154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1DB0D-3702-4A1F-9CBC-D6C38D8C1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34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AFB63B-BAB7-048B-204D-A85E32FC6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560" y="157695"/>
            <a:ext cx="11613428" cy="103353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Download Visual Studio code from </a:t>
            </a:r>
            <a:r>
              <a:rPr lang="en-GB" dirty="0">
                <a:hlinkClick r:id="rId3"/>
              </a:rPr>
              <a:t>https://code.visualstudio.com/download</a:t>
            </a:r>
            <a:r>
              <a:rPr lang="en-GB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Open Visual Studio code.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D019F-EAEB-6F52-8427-A49D8CAA3BD3}"/>
              </a:ext>
            </a:extLst>
          </p:cNvPr>
          <p:cNvSpPr txBox="1"/>
          <p:nvPr/>
        </p:nvSpPr>
        <p:spPr>
          <a:xfrm>
            <a:off x="432560" y="3642627"/>
            <a:ext cx="11553372" cy="313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en-GB" sz="2400" dirty="0"/>
              <a:t>Click on INSTALL to add and start the extension. Now select the folders icon on the top left so that you can setup the site.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en-GB" sz="2400" dirty="0"/>
              <a:t>Click on File – Open Folder and navigate to the folder where you want to setup the site. I will be using the Users/Public/Public Documents folder which is located at C:\Users\Public\Documents on a Windows PC.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en-GB" sz="2400" dirty="0"/>
              <a:t>You might be asked to ‘Trust the authors’ which you can safely do.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en-GB" sz="2400" dirty="0"/>
              <a:t> Click on the new folder icon and create a folder with your website name. I will use the name ‘</a:t>
            </a:r>
            <a:r>
              <a:rPr lang="en-GB" sz="2400" dirty="0" err="1"/>
              <a:t>Photo_Store</a:t>
            </a:r>
            <a:r>
              <a:rPr lang="en-GB" sz="2400" dirty="0"/>
              <a:t>’.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BC22B5-D154-3852-2CEC-8BDD250B1A31}"/>
              </a:ext>
            </a:extLst>
          </p:cNvPr>
          <p:cNvGrpSpPr/>
          <p:nvPr/>
        </p:nvGrpSpPr>
        <p:grpSpPr>
          <a:xfrm>
            <a:off x="432560" y="1057310"/>
            <a:ext cx="10548347" cy="738664"/>
            <a:chOff x="462587" y="2809689"/>
            <a:chExt cx="10548347" cy="8805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0EA972-0D17-2036-93F6-4DB9217CBD09}"/>
                </a:ext>
              </a:extLst>
            </p:cNvPr>
            <p:cNvSpPr txBox="1"/>
            <p:nvPr/>
          </p:nvSpPr>
          <p:spPr>
            <a:xfrm>
              <a:off x="462587" y="2809689"/>
              <a:ext cx="10156043" cy="88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 startAt="3"/>
              </a:pPr>
              <a:r>
                <a:rPr lang="en-GB" sz="2400" dirty="0"/>
                <a:t>Open the extensions menu on the left by clicking on the  extension icon.</a:t>
              </a:r>
            </a:p>
            <a:p>
              <a:endParaRPr lang="en-AU" dirty="0"/>
            </a:p>
          </p:txBody>
        </p:sp>
        <p:pic>
          <p:nvPicPr>
            <p:cNvPr id="15" name="Picture 14" descr="A white and blue squares&#10;&#10;Description automatically generated">
              <a:extLst>
                <a:ext uri="{FF2B5EF4-FFF2-40B4-BE49-F238E27FC236}">
                  <a16:creationId xmlns:a16="http://schemas.microsoft.com/office/drawing/2014/main" id="{D79DB083-1FA0-19CE-2A42-A905DDFE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94" y="2901609"/>
              <a:ext cx="338140" cy="37147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8B9EE-CD38-CE6F-3E6D-A3AB0CC85B0E}"/>
              </a:ext>
            </a:extLst>
          </p:cNvPr>
          <p:cNvGrpSpPr/>
          <p:nvPr/>
        </p:nvGrpSpPr>
        <p:grpSpPr>
          <a:xfrm>
            <a:off x="432560" y="1533492"/>
            <a:ext cx="10748471" cy="1853332"/>
            <a:chOff x="432560" y="2066127"/>
            <a:chExt cx="10748471" cy="1853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885733-DA8B-F2B7-E486-8B3CC2575853}"/>
                </a:ext>
              </a:extLst>
            </p:cNvPr>
            <p:cNvSpPr txBox="1"/>
            <p:nvPr/>
          </p:nvSpPr>
          <p:spPr>
            <a:xfrm>
              <a:off x="432560" y="2066127"/>
              <a:ext cx="10748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 startAt="4"/>
              </a:pPr>
              <a:r>
                <a:rPr lang="en-GB" sz="2400" dirty="0"/>
                <a:t>Type ‘Five Server’ in the Search box and click on icon when it appears.</a:t>
              </a:r>
              <a:endParaRPr lang="en-AU" sz="2400" dirty="0"/>
            </a:p>
          </p:txBody>
        </p:sp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14FE9F8-95C4-FAC4-6224-12988A5DD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538" y="2524036"/>
              <a:ext cx="5324514" cy="1395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4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DB925-AA36-94C8-EB9F-8C3129F2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F354B4-AE54-476A-5DA2-77643A757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560" y="681231"/>
            <a:ext cx="11613428" cy="455403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9"/>
            </a:pPr>
            <a:r>
              <a:rPr lang="en-GB" dirty="0"/>
              <a:t>Go back to the open folder icon and open the empty ‘</a:t>
            </a:r>
            <a:r>
              <a:rPr lang="en-GB" dirty="0" err="1"/>
              <a:t>Photo_Store</a:t>
            </a:r>
            <a:r>
              <a:rPr lang="en-GB" dirty="0"/>
              <a:t>’ folder.</a:t>
            </a:r>
          </a:p>
          <a:p>
            <a:pPr marL="457200" indent="-457200" algn="l">
              <a:buFont typeface="+mj-lt"/>
              <a:buAutoNum type="arabicPeriod" startAt="9"/>
            </a:pPr>
            <a:r>
              <a:rPr lang="en-GB" dirty="0"/>
              <a:t>Now create the folder structure for our site which is a group of 5 folders named:-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css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js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img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photos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misc</a:t>
            </a:r>
            <a:endParaRPr lang="en-GB" dirty="0"/>
          </a:p>
          <a:p>
            <a:pPr marL="457200" indent="-457200" algn="l">
              <a:buFont typeface="+mj-lt"/>
              <a:buAutoNum type="arabicPeriod" startAt="9"/>
            </a:pPr>
            <a:r>
              <a:rPr lang="en-GB" dirty="0"/>
              <a:t>Create these folders as before using the new folder icon.</a:t>
            </a:r>
          </a:p>
          <a:p>
            <a:pPr marL="457200" indent="-457200" algn="l">
              <a:buFont typeface="+mj-lt"/>
              <a:buAutoNum type="arabicPeriod" startAt="9"/>
            </a:pPr>
            <a:r>
              <a:rPr lang="en-GB" dirty="0"/>
              <a:t>Click on the new file icon and create a file named index.html. Once completed the structure should look like this:-</a:t>
            </a:r>
          </a:p>
          <a:p>
            <a:pPr marL="457200" indent="-457200" algn="l">
              <a:buFont typeface="+mj-lt"/>
              <a:buAutoNum type="arabicPeriod" startAt="9"/>
            </a:pPr>
            <a:endParaRPr lang="en-GB" dirty="0"/>
          </a:p>
          <a:p>
            <a:pPr marL="914400" lvl="1" indent="-457200" algn="l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0CB401-4C67-CD7F-DFBA-4ABC3E97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90" y="4850231"/>
            <a:ext cx="2820473" cy="19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244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Dunsby</dc:creator>
  <cp:lastModifiedBy>Graham Dunsby</cp:lastModifiedBy>
  <cp:revision>7</cp:revision>
  <dcterms:created xsi:type="dcterms:W3CDTF">2024-11-05T04:05:28Z</dcterms:created>
  <dcterms:modified xsi:type="dcterms:W3CDTF">2024-11-05T07:45:20Z</dcterms:modified>
</cp:coreProperties>
</file>