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1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32AA-9560-6544-B6A0-6E0DED113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EB6968-0B76-7C44-993A-FEF434EA3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73BEB-C707-C544-9367-81FCD938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D10-46AF-464B-B5B1-20040677D597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D7CE2-EC66-874C-8700-8A7B71B1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65474-FBAE-FE4E-9889-50DEAC15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586-DD0B-9446-AE9B-A8BD82040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48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42082-541B-E649-B8DD-46058D01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B6A37-83D5-6640-873B-74FA5BE2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B9FE6-07DF-E94B-9355-F98201F4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D10-46AF-464B-B5B1-20040677D597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8805D-6BAC-1E45-BE71-24CC1DF2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224DB-23FA-3B4C-B796-0C459558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586-DD0B-9446-AE9B-A8BD82040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0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EA649D-9F06-9541-8A2C-B2CBECA98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6C2018-93EC-5648-B9DC-C5E883005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0AD0C-C980-5F4F-9A1C-0E9A2B6A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D10-46AF-464B-B5B1-20040677D597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44D44-624E-0D45-B5E9-4C1042E2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A900A-5CAC-9E4D-81A2-3A99C062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586-DD0B-9446-AE9B-A8BD82040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7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53527-4B04-BC4D-BFBE-A245E9FF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878E3-E880-E943-BD80-37579734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BE4E7-1739-094A-BD62-47031A74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D10-46AF-464B-B5B1-20040677D597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7C710-95CC-7841-87C5-E9E29490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33A91-53EE-1549-9767-3A01ACB3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586-DD0B-9446-AE9B-A8BD82040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23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FDBF6-F93C-D949-8568-4EA20258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03EDD-689E-3B49-8765-DACCC2B3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7B881-996D-AE4E-A0E1-A950C9A1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D10-46AF-464B-B5B1-20040677D597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DC383-915B-D64D-88F5-08B108BB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669C7-22DB-114A-B529-A57DEFE5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586-DD0B-9446-AE9B-A8BD82040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1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36279-EC06-C747-A597-98E7A7A7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63D59-ACB8-3F4F-9875-86192EDA2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082F3-72B8-5444-B855-5ADB876BD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C17F0-0BBD-B146-9944-59F4B747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D10-46AF-464B-B5B1-20040677D597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99524-9E69-1B41-BF24-D7D0692D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66D14-5338-294B-8A34-F2A98618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586-DD0B-9446-AE9B-A8BD82040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59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313EB-4AA9-494B-9614-873E5FC1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87245-9FF6-124E-873B-11A2047B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DCF9B8-132C-CA4B-A2EF-C3371449E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4F15EE-756F-2948-B940-5388F2B6F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CAAC9B-5C89-1F41-870C-8A0E87A35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BB63F-6359-5A44-B03D-E20AFCD0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D10-46AF-464B-B5B1-20040677D597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002D68-8B1C-4C46-BD29-1C7893EF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FA1791-1CE9-7743-B42C-3ECD78DA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586-DD0B-9446-AE9B-A8BD82040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6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2B8D1-9E73-6B42-AAD8-FC6A8706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D3C2AD-B53E-CD4F-8EA5-9D419E14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D10-46AF-464B-B5B1-20040677D597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4F1C61-58C7-F440-B506-CF59E8A2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ECC5A-389F-4846-9D68-F13DB6D0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586-DD0B-9446-AE9B-A8BD82040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82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3518CC-59DC-104F-943B-6FD40A08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D10-46AF-464B-B5B1-20040677D597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A85614-1991-4648-827D-22E24D4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89E7FE-4693-3842-BFA3-6D7F3B1A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586-DD0B-9446-AE9B-A8BD82040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98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83909-699D-2248-B4C8-0CDA720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DE820-3F71-AE44-8844-86DAE5A4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93819-4DAE-4B43-8DE3-DEC0FE90E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1D1E2-E185-A34F-9D24-7FBE4041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D10-46AF-464B-B5B1-20040677D597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05524-09FE-414B-815C-7ED9CD73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BCCB4-0035-E048-A3F4-87D72F3C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586-DD0B-9446-AE9B-A8BD82040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74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A40FF-E40A-6948-84BB-21E7BF11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CEC755-0B54-314F-9F38-793C05839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B65EF-9E0F-4246-8F0A-B099EF58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34D01-11C3-B940-B434-50E34307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D10-46AF-464B-B5B1-20040677D597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10D00-30E9-7147-9E67-86D2FCC5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00F0E-35A4-5444-9359-6EE08050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586-DD0B-9446-AE9B-A8BD82040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66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B85422-9237-E74B-B10E-05D87113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0DD28-51BF-1443-AA90-1BEDE175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95C42-B6BB-9A4E-90AF-A508D86CA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8D10-46AF-464B-B5B1-20040677D597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EE0CC-0E7E-4240-B96D-6C63AF038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30C38-F32F-0F4D-9A14-8238D08A1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1586-DD0B-9446-AE9B-A8BD82040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9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tochen1990/plutochen1990.github.io/blob/master/proj/hls/progress/dfaddtop1.pdf" TargetMode="External"/><Relationship Id="rId2" Type="http://schemas.openxmlformats.org/officeDocument/2006/relationships/hyperlink" Target="https://github.com/plutochen1990/plutochen1990.github.io/blob/master/proj/hls/progress/Legup-IO-exampl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lutochen1990/plutochen1990.github.io/blob/master/proj/hls/progress/dfaddtop3.pdf" TargetMode="External"/><Relationship Id="rId4" Type="http://schemas.openxmlformats.org/officeDocument/2006/relationships/hyperlink" Target="https://github.com/plutochen1990/plutochen1990.github.io/blob/master/proj/hls/progress/dfaddtop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A6222-92A7-EA4A-BCC5-0846F87E7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HLS Progress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9A71CC-CE64-B34C-84E6-BCA82C18A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06 Jan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95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455A9-C6B2-0C4B-869B-7590ECD0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77F0C-25A8-9648-81C5-075A778B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IO interface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17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06918-7B11-7E4C-A9E8-FFB9BD51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3D154-9AED-074D-9DF7-6E3AC1D1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Re-implement IO (No)</a:t>
            </a:r>
          </a:p>
          <a:p>
            <a:r>
              <a:rPr kumimoji="1" lang="en-US" altLang="zh-CN" sz="1600" dirty="0">
                <a:hlinkClick r:id="rId2"/>
              </a:rPr>
              <a:t>https://</a:t>
            </a:r>
            <a:r>
              <a:rPr kumimoji="1" lang="en-US" altLang="zh-CN" sz="1600" dirty="0" err="1">
                <a:hlinkClick r:id="rId2"/>
              </a:rPr>
              <a:t>github.com</a:t>
            </a:r>
            <a:r>
              <a:rPr kumimoji="1" lang="en-US" altLang="zh-CN" sz="1600" dirty="0">
                <a:hlinkClick r:id="rId2"/>
              </a:rPr>
              <a:t>/plutochen1990/plutochen1990.github.io/blob/master/</a:t>
            </a:r>
            <a:r>
              <a:rPr kumimoji="1" lang="en-US" altLang="zh-CN" sz="1600" dirty="0" err="1">
                <a:hlinkClick r:id="rId2"/>
              </a:rPr>
              <a:t>proj</a:t>
            </a:r>
            <a:r>
              <a:rPr kumimoji="1" lang="en-US" altLang="zh-CN" sz="1600" dirty="0">
                <a:hlinkClick r:id="rId2"/>
              </a:rPr>
              <a:t>/</a:t>
            </a:r>
            <a:r>
              <a:rPr kumimoji="1" lang="en-US" altLang="zh-CN" sz="1600" dirty="0" err="1">
                <a:hlinkClick r:id="rId2"/>
              </a:rPr>
              <a:t>hls</a:t>
            </a:r>
            <a:r>
              <a:rPr kumimoji="1" lang="en-US" altLang="zh-CN" sz="1600" dirty="0">
                <a:hlinkClick r:id="rId2"/>
              </a:rPr>
              <a:t>/progress/</a:t>
            </a:r>
            <a:r>
              <a:rPr kumimoji="1" lang="en-US" altLang="zh-CN" sz="1600" dirty="0" err="1">
                <a:hlinkClick r:id="rId2"/>
              </a:rPr>
              <a:t>Legup</a:t>
            </a:r>
            <a:r>
              <a:rPr kumimoji="1" lang="en-US" altLang="zh-CN" sz="1600" dirty="0">
                <a:hlinkClick r:id="rId2"/>
              </a:rPr>
              <a:t>-IO-</a:t>
            </a:r>
            <a:r>
              <a:rPr kumimoji="1" lang="en-US" altLang="zh-CN" sz="1600" dirty="0" err="1">
                <a:hlinkClick r:id="rId2"/>
              </a:rPr>
              <a:t>example.pdf</a:t>
            </a:r>
            <a:endParaRPr kumimoji="1" lang="en-US" altLang="zh-CN" sz="1600" dirty="0"/>
          </a:p>
          <a:p>
            <a:r>
              <a:rPr kumimoji="1" lang="en-US" altLang="zh-CN" dirty="0"/>
              <a:t>Nest method</a:t>
            </a:r>
          </a:p>
          <a:p>
            <a:r>
              <a:rPr kumimoji="1" lang="en-US" altLang="zh-CN" dirty="0">
                <a:hlinkClick r:id="rId3"/>
              </a:rPr>
              <a:t>Top1</a:t>
            </a:r>
            <a:endParaRPr kumimoji="1" lang="en-US" altLang="zh-CN" dirty="0"/>
          </a:p>
          <a:p>
            <a:r>
              <a:rPr kumimoji="1" lang="en-US" altLang="zh-CN" dirty="0">
                <a:hlinkClick r:id="rId4"/>
              </a:rPr>
              <a:t>Top2</a:t>
            </a:r>
            <a:endParaRPr kumimoji="1" lang="en-US" altLang="zh-CN" dirty="0"/>
          </a:p>
          <a:p>
            <a:r>
              <a:rPr kumimoji="1" lang="en-US" altLang="zh-CN" dirty="0">
                <a:hlinkClick r:id="rId5"/>
              </a:rPr>
              <a:t>Top3</a:t>
            </a:r>
            <a:endParaRPr kumimoji="1" lang="en-US" altLang="zh-CN" dirty="0"/>
          </a:p>
          <a:p>
            <a:r>
              <a:rPr kumimoji="1" lang="en-US" altLang="zh-CN" dirty="0"/>
              <a:t>Auto-infer interface (</a:t>
            </a:r>
            <a:r>
              <a:rPr kumimoji="1" lang="en-US" altLang="zh-CN" dirty="0" err="1"/>
              <a:t>todo</a:t>
            </a:r>
            <a:r>
              <a:rPr kumimoji="1" lang="en-US" altLang="zh-CN" dirty="0"/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88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HLS Progress</vt:lpstr>
      <vt:lpstr>Key Problem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HLS Progress</dc:title>
  <dc:creator>CHEN, Tinghuan</dc:creator>
  <cp:lastModifiedBy>CHEN, Tinghuan</cp:lastModifiedBy>
  <cp:revision>3</cp:revision>
  <dcterms:created xsi:type="dcterms:W3CDTF">2019-01-06T15:24:25Z</dcterms:created>
  <dcterms:modified xsi:type="dcterms:W3CDTF">2019-01-06T15:45:26Z</dcterms:modified>
</cp:coreProperties>
</file>