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4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392C-B490-F342-82F2-968E440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D5EB9-D09B-6041-94C4-DBA71AF5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614FF-EDA4-B24D-95B7-BA5527C7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9134B-0440-FD47-A975-22117E32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96AC5-EBAE-AE49-BC36-7B6C9F6A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94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65DB-ABED-1045-AE2B-0254093E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4725F-BC15-4149-B027-52ACD5E36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7C40C-34B9-3544-9CBA-9CAA79E2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0226A-32F5-3D43-A264-7E9DC3EF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55250-EABC-134E-869C-CEDEE922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0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EAC3F2-DF4D-BA4F-8A7F-68776F956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22A73-0498-734C-9004-F15CD729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97EA5-ED96-E444-A552-68C73FF7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038E9-B9E4-B642-AEF9-7737F7A9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98CCF-AFEF-D247-834E-996DD5B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7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A8CDB-1C6A-184B-A47E-BFA412E6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9CFF6-C0CA-2C4C-A6C9-27332570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8B518-581B-444A-88E0-5218746A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92185-332F-1246-911A-F41B3D90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37FCF-EA85-7D43-A5F2-B0E789FD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15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BF3C-CCE6-F64F-867C-3E6A47C0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B932E-7E7B-FA4B-85DF-5EFBA178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EC530-2540-624F-8A0C-8B50265F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EBE7B-E009-8748-A8F9-52D7B67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C6105-5C0A-1243-9994-AF6EB81E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39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4F00-8472-FF41-B875-F9997E84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C4D6-C90C-834C-8670-952A4129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B078-CB49-3D4F-A7E8-FE64A293C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17B2C-F34C-CC47-A566-4B9C4E52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B1993-A873-9A4A-87BF-A697E37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000AA-B252-164D-9918-A4CC3157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2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DDDF0-EFB4-6B48-96F3-9FC294E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0A662-6E81-C84C-B78A-ED57FAE2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D418E-BE51-EC4F-9DBC-68321A42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00F2F-4C4A-C34A-A8D3-34A7E3F73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21B976-8A78-3347-B98D-3B46DA3B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00BEE-3613-554D-9BF1-EFFF77D7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F62F9-2F86-A54D-93FF-C38A211E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0C22D3-1ADD-9B4F-9ADD-67F65B44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55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26C1-9956-A242-8FD5-9E2D127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A25EA3-6285-224A-9759-B7C3E0A5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5DC1E-C600-CD47-A803-ADFA61A3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2AA48F-9B94-EF43-BB5A-782FF038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93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993177-B7A0-1A42-8EEE-5BEB1BF7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92FB4-C19F-574D-8EC6-52BD8A84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D8AD8-9E64-CB46-A015-6206A08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7378-467C-574A-90F8-30986FC3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77DC0-D298-EC4A-B5EA-5DD705CB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14DA4-CC23-C141-9E34-C0FC2C14F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1625-022C-8C47-9215-5DD72206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B4F69-9756-F545-9F95-8282BDFC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E1176-D7CF-B049-85DD-1575B05A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25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4146-B746-774E-8FAD-0F6832B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700968-8F79-EA46-A2DE-29BEE7377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79741-D0AA-7D43-A7DB-F2AE766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E0640-697A-D342-A093-6853F313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707D4-CB5B-DF4F-B16D-9DC5324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26FEE-E2F2-4E4A-9E1B-7896F4EB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508F90-8DB6-3346-87D2-60363E52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B6CCB-2F3D-7342-A008-70330EC0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846F2-146E-C543-8A1F-46BA3BD5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AF3A-AF33-1A41-8A31-8889F24DAE47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72A63-A565-5244-B008-B27A0E39B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24CA1-EE1B-2A40-A32D-E2B76ACE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0F05-4A4B-AB42-978F-24FDB2653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C393F-6B24-EE4C-AC62-556644400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HLS Progress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5D56B2-6AFF-A044-8456-972CFEF4C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19 Dec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5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C0FE0-1B21-2546-B812-16DCF96C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72D2D-0441-284C-88F7-89B32EC4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Many memory and logic resource</a:t>
            </a:r>
          </a:p>
          <a:p>
            <a:r>
              <a:rPr kumimoji="1" lang="en-US" altLang="zh-CN" dirty="0"/>
              <a:t>No IO</a:t>
            </a:r>
          </a:p>
          <a:p>
            <a:r>
              <a:rPr kumimoji="1" lang="en-US" altLang="zh-CN" dirty="0"/>
              <a:t>Constant data width (32 and 64)</a:t>
            </a:r>
          </a:p>
          <a:p>
            <a:r>
              <a:rPr kumimoji="1" lang="en-US" altLang="zh-CN" dirty="0"/>
              <a:t>No support fix point multiply (No operations for </a:t>
            </a:r>
            <a:r>
              <a:rPr kumimoji="1" lang="en-US" altLang="zh-CN" dirty="0" err="1"/>
              <a:t>vivado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8914B-A6CA-3848-8D5C-062A229D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9FDAF-53DD-A944-B522-45002959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Package peripheral </a:t>
            </a:r>
          </a:p>
          <a:p>
            <a:r>
              <a:rPr kumimoji="1" lang="en-US" altLang="zh-CN" dirty="0"/>
              <a:t>Use IP or DSP configuration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C944C-68E0-9B44-9275-7C111FC2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Package peripheral</a:t>
            </a:r>
            <a:endParaRPr kumimoji="1" lang="zh-CN" altLang="en-US" dirty="0"/>
          </a:p>
        </p:txBody>
      </p:sp>
      <p:pic>
        <p:nvPicPr>
          <p:cNvPr id="5" name="内容占位符 4" descr="图片包含 文字, 人员&#10;&#10;&#10;&#10;自动生成的说明">
            <a:extLst>
              <a:ext uri="{FF2B5EF4-FFF2-40B4-BE49-F238E27FC236}">
                <a16:creationId xmlns:a16="http://schemas.microsoft.com/office/drawing/2014/main" id="{DAB54689-47EB-1B42-A05E-67DB0C2FC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93" y="1801967"/>
            <a:ext cx="4051300" cy="42799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899362-9929-6040-8FD8-FEF8EF8727E0}"/>
              </a:ext>
            </a:extLst>
          </p:cNvPr>
          <p:cNvSpPr txBox="1"/>
          <p:nvPr/>
        </p:nvSpPr>
        <p:spPr>
          <a:xfrm>
            <a:off x="5564619" y="2755075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clk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rst</a:t>
            </a:r>
            <a:r>
              <a:rPr kumimoji="1" lang="en-US" altLang="zh-CN" dirty="0"/>
              <a:t>, enable, address, data</a:t>
            </a:r>
            <a:endParaRPr kumimoji="1" lang="zh-CN" altLang="en-US" dirty="0"/>
          </a:p>
        </p:txBody>
      </p:sp>
      <p:pic>
        <p:nvPicPr>
          <p:cNvPr id="8" name="图片 7" descr="图片包含 室内&#10;&#10;&#10;&#10;自动生成的说明">
            <a:extLst>
              <a:ext uri="{FF2B5EF4-FFF2-40B4-BE49-F238E27FC236}">
                <a16:creationId xmlns:a16="http://schemas.microsoft.com/office/drawing/2014/main" id="{747C9D73-2891-3145-A281-1CE0B149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68" y="3301341"/>
            <a:ext cx="5823032" cy="23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795BF-50D2-D340-B4D2-C66BEC5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CB9A2C-580E-C84D-A1DC-ABC95CA6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36" y="1690688"/>
            <a:ext cx="5702531" cy="4802187"/>
          </a:xfrm>
        </p:spPr>
      </p:pic>
    </p:spTree>
    <p:extLst>
      <p:ext uri="{BB962C8B-B14F-4D97-AF65-F5344CB8AC3E}">
        <p14:creationId xmlns:p14="http://schemas.microsoft.com/office/powerpoint/2010/main" val="413754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D329-4304-FF49-B2A7-3CDBD21D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片包含 文字&#10;&#10;&#10;&#10;自动生成的说明">
            <a:extLst>
              <a:ext uri="{FF2B5EF4-FFF2-40B4-BE49-F238E27FC236}">
                <a16:creationId xmlns:a16="http://schemas.microsoft.com/office/drawing/2014/main" id="{2D86762E-CD0E-2143-8932-3646B557E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15" y="2656244"/>
            <a:ext cx="6618432" cy="2015725"/>
          </a:xfrm>
        </p:spPr>
      </p:pic>
      <p:pic>
        <p:nvPicPr>
          <p:cNvPr id="7" name="图片 6" descr="图片包含 室内&#10;&#10;&#10;&#10;自动生成的说明">
            <a:extLst>
              <a:ext uri="{FF2B5EF4-FFF2-40B4-BE49-F238E27FC236}">
                <a16:creationId xmlns:a16="http://schemas.microsoft.com/office/drawing/2014/main" id="{AF405CF4-14AD-1A4E-AE51-BF09E685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299" y="365125"/>
            <a:ext cx="2186626" cy="62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5CDB-7204-0049-8034-1C5BD89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IP or DSP configuration</a:t>
            </a:r>
            <a:endParaRPr kumimoji="1" lang="zh-CN" altLang="en-US" dirty="0"/>
          </a:p>
        </p:txBody>
      </p:sp>
      <p:pic>
        <p:nvPicPr>
          <p:cNvPr id="5" name="内容占位符 4" descr="图片包含 屏幕截图&#10;&#10;&#10;&#10;自动生成的说明">
            <a:extLst>
              <a:ext uri="{FF2B5EF4-FFF2-40B4-BE49-F238E27FC236}">
                <a16:creationId xmlns:a16="http://schemas.microsoft.com/office/drawing/2014/main" id="{BE5B17C4-7C72-BC4C-BECB-6C40CE80B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295" y="1542602"/>
            <a:ext cx="7425409" cy="4950273"/>
          </a:xfrm>
        </p:spPr>
      </p:pic>
    </p:spTree>
    <p:extLst>
      <p:ext uri="{BB962C8B-B14F-4D97-AF65-F5344CB8AC3E}">
        <p14:creationId xmlns:p14="http://schemas.microsoft.com/office/powerpoint/2010/main" val="25115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DB4BF-BFF6-DC49-9109-823CB87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D06FE-6F52-D248-9F08-26CD24E6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C++ support (weight and feature read and initialize memory)</a:t>
            </a:r>
          </a:p>
          <a:p>
            <a:r>
              <a:rPr kumimoji="1" lang="en-US" altLang="zh-CN" dirty="0" err="1"/>
              <a:t>vivado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tcl</a:t>
            </a:r>
            <a:r>
              <a:rPr kumimoji="1" lang="en-US" altLang="zh-CN" dirty="0"/>
              <a:t> (finish)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Macintosh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HLS Progress</vt:lpstr>
      <vt:lpstr>Problems</vt:lpstr>
      <vt:lpstr>Methods</vt:lpstr>
      <vt:lpstr>Package peripheral</vt:lpstr>
      <vt:lpstr>PowerPoint 演示文稿</vt:lpstr>
      <vt:lpstr>PowerPoint 演示文稿</vt:lpstr>
      <vt:lpstr>Use IP or DSP configuration</vt:lpstr>
      <vt:lpstr>Other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 Progress</dc:title>
  <dc:creator>CHEN, Tinghuan</dc:creator>
  <cp:lastModifiedBy>CHEN, Tinghuan</cp:lastModifiedBy>
  <cp:revision>8</cp:revision>
  <dcterms:created xsi:type="dcterms:W3CDTF">2018-12-18T19:07:49Z</dcterms:created>
  <dcterms:modified xsi:type="dcterms:W3CDTF">2018-12-19T02:58:54Z</dcterms:modified>
</cp:coreProperties>
</file>