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3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770E-E7B9-4EC6-8CFB-027C35E8AFE9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C16E-DC49-4684-BC19-37A6CD99F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Foot acceleration reaches </a:t>
            </a:r>
            <a:r>
              <a:rPr lang="en-US" sz="1600" dirty="0" err="1" smtClean="0"/>
              <a:t>upto</a:t>
            </a:r>
            <a:r>
              <a:rPr lang="en-US" sz="1600" dirty="0" smtClean="0"/>
              <a:t> 100 rad/s2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547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Rakshit</dc:creator>
  <cp:lastModifiedBy>Sourav Rakshit</cp:lastModifiedBy>
  <cp:revision>1</cp:revision>
  <dcterms:created xsi:type="dcterms:W3CDTF">2022-12-21T18:36:26Z</dcterms:created>
  <dcterms:modified xsi:type="dcterms:W3CDTF">2022-12-21T18:36:50Z</dcterms:modified>
</cp:coreProperties>
</file>