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9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6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0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2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B53E-221C-4ED5-8986-888431FA4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BAEF-489E-4D5B-8402-C94B37BAF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work-Intro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7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5" y="14839"/>
            <a:ext cx="10515600" cy="1325563"/>
          </a:xfrm>
        </p:spPr>
        <p:txBody>
          <a:bodyPr/>
          <a:lstStyle/>
          <a:p>
            <a:r>
              <a:rPr lang="en-US" dirty="0" smtClean="0"/>
              <a:t>Autonomous algorithm development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5" y="1078576"/>
            <a:ext cx="8286750" cy="4800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821" y="1822540"/>
            <a:ext cx="4626187" cy="35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and trials</a:t>
            </a:r>
          </a:p>
          <a:p>
            <a:r>
              <a:rPr lang="en-US" dirty="0" smtClean="0"/>
              <a:t>Load testing</a:t>
            </a:r>
          </a:p>
          <a:p>
            <a:r>
              <a:rPr lang="en-US" dirty="0" smtClean="0"/>
              <a:t>Human trails</a:t>
            </a:r>
          </a:p>
          <a:p>
            <a:r>
              <a:rPr lang="en-US" dirty="0" smtClean="0"/>
              <a:t>Code debugging</a:t>
            </a:r>
          </a:p>
          <a:p>
            <a:r>
              <a:rPr lang="en-US" dirty="0" smtClean="0"/>
              <a:t>Electrical layout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6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6" y="182245"/>
            <a:ext cx="10515600" cy="1325563"/>
          </a:xfrm>
        </p:spPr>
        <p:txBody>
          <a:bodyPr/>
          <a:lstStyle/>
          <a:p>
            <a:r>
              <a:rPr lang="en-US" dirty="0" smtClean="0"/>
              <a:t>Existing work performed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343487"/>
            <a:ext cx="10515600" cy="4351338"/>
          </a:xfrm>
        </p:spPr>
        <p:txBody>
          <a:bodyPr/>
          <a:lstStyle/>
          <a:p>
            <a:r>
              <a:rPr lang="en-US" dirty="0" smtClean="0"/>
              <a:t>Can bus architecture</a:t>
            </a:r>
          </a:p>
          <a:p>
            <a:r>
              <a:rPr lang="en-US" dirty="0" smtClean="0"/>
              <a:t>PID control</a:t>
            </a:r>
          </a:p>
          <a:p>
            <a:r>
              <a:rPr lang="en-US" dirty="0" smtClean="0"/>
              <a:t>LQR</a:t>
            </a:r>
          </a:p>
          <a:p>
            <a:r>
              <a:rPr lang="en-US" dirty="0" smtClean="0"/>
              <a:t>PD based torque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8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robots, actuators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3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0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work-Intro</vt:lpstr>
      <vt:lpstr>Autonomous algorithm development </vt:lpstr>
      <vt:lpstr>Hardware</vt:lpstr>
      <vt:lpstr>Existing work performed</vt:lpstr>
      <vt:lpstr>Diff robots, actuators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Rakshit</dc:creator>
  <cp:lastModifiedBy>Sourav Rakshit</cp:lastModifiedBy>
  <cp:revision>6</cp:revision>
  <dcterms:created xsi:type="dcterms:W3CDTF">2023-01-23T04:59:13Z</dcterms:created>
  <dcterms:modified xsi:type="dcterms:W3CDTF">2023-01-23T09:36:37Z</dcterms:modified>
</cp:coreProperties>
</file>