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F7E96B-A14A-49E2-9A4C-57F2A4C22E22}"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F7BC9-5EF9-4929-ABE3-F1F2CEA1F7E1}" type="slidenum">
              <a:rPr lang="en-IN" smtClean="0"/>
              <a:t>‹#›</a:t>
            </a:fld>
            <a:endParaRPr lang="en-IN"/>
          </a:p>
        </p:txBody>
      </p:sp>
    </p:spTree>
    <p:extLst>
      <p:ext uri="{BB962C8B-B14F-4D97-AF65-F5344CB8AC3E}">
        <p14:creationId xmlns:p14="http://schemas.microsoft.com/office/powerpoint/2010/main" val="66710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F7E96B-A14A-49E2-9A4C-57F2A4C22E22}"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F7BC9-5EF9-4929-ABE3-F1F2CEA1F7E1}" type="slidenum">
              <a:rPr lang="en-IN" smtClean="0"/>
              <a:t>‹#›</a:t>
            </a:fld>
            <a:endParaRPr lang="en-IN"/>
          </a:p>
        </p:txBody>
      </p:sp>
    </p:spTree>
    <p:extLst>
      <p:ext uri="{BB962C8B-B14F-4D97-AF65-F5344CB8AC3E}">
        <p14:creationId xmlns:p14="http://schemas.microsoft.com/office/powerpoint/2010/main" val="377926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F7E96B-A14A-49E2-9A4C-57F2A4C22E22}"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F7BC9-5EF9-4929-ABE3-F1F2CEA1F7E1}" type="slidenum">
              <a:rPr lang="en-IN" smtClean="0"/>
              <a:t>‹#›</a:t>
            </a:fld>
            <a:endParaRPr lang="en-IN"/>
          </a:p>
        </p:txBody>
      </p:sp>
    </p:spTree>
    <p:extLst>
      <p:ext uri="{BB962C8B-B14F-4D97-AF65-F5344CB8AC3E}">
        <p14:creationId xmlns:p14="http://schemas.microsoft.com/office/powerpoint/2010/main" val="3416646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F7E96B-A14A-49E2-9A4C-57F2A4C22E22}"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F7BC9-5EF9-4929-ABE3-F1F2CEA1F7E1}" type="slidenum">
              <a:rPr lang="en-IN" smtClean="0"/>
              <a:t>‹#›</a:t>
            </a:fld>
            <a:endParaRPr lang="en-IN"/>
          </a:p>
        </p:txBody>
      </p:sp>
    </p:spTree>
    <p:extLst>
      <p:ext uri="{BB962C8B-B14F-4D97-AF65-F5344CB8AC3E}">
        <p14:creationId xmlns:p14="http://schemas.microsoft.com/office/powerpoint/2010/main" val="329723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F7E96B-A14A-49E2-9A4C-57F2A4C22E22}"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F7BC9-5EF9-4929-ABE3-F1F2CEA1F7E1}" type="slidenum">
              <a:rPr lang="en-IN" smtClean="0"/>
              <a:t>‹#›</a:t>
            </a:fld>
            <a:endParaRPr lang="en-IN"/>
          </a:p>
        </p:txBody>
      </p:sp>
    </p:spTree>
    <p:extLst>
      <p:ext uri="{BB962C8B-B14F-4D97-AF65-F5344CB8AC3E}">
        <p14:creationId xmlns:p14="http://schemas.microsoft.com/office/powerpoint/2010/main" val="233615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F7E96B-A14A-49E2-9A4C-57F2A4C22E22}"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F7BC9-5EF9-4929-ABE3-F1F2CEA1F7E1}" type="slidenum">
              <a:rPr lang="en-IN" smtClean="0"/>
              <a:t>‹#›</a:t>
            </a:fld>
            <a:endParaRPr lang="en-IN"/>
          </a:p>
        </p:txBody>
      </p:sp>
    </p:spTree>
    <p:extLst>
      <p:ext uri="{BB962C8B-B14F-4D97-AF65-F5344CB8AC3E}">
        <p14:creationId xmlns:p14="http://schemas.microsoft.com/office/powerpoint/2010/main" val="348181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5F7E96B-A14A-49E2-9A4C-57F2A4C22E22}" type="datetimeFigureOut">
              <a:rPr lang="en-IN" smtClean="0"/>
              <a:t>14-01-2023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AF7BC9-5EF9-4929-ABE3-F1F2CEA1F7E1}" type="slidenum">
              <a:rPr lang="en-IN" smtClean="0"/>
              <a:t>‹#›</a:t>
            </a:fld>
            <a:endParaRPr lang="en-IN"/>
          </a:p>
        </p:txBody>
      </p:sp>
    </p:spTree>
    <p:extLst>
      <p:ext uri="{BB962C8B-B14F-4D97-AF65-F5344CB8AC3E}">
        <p14:creationId xmlns:p14="http://schemas.microsoft.com/office/powerpoint/2010/main" val="256231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F7E96B-A14A-49E2-9A4C-57F2A4C22E22}" type="datetimeFigureOut">
              <a:rPr lang="en-IN" smtClean="0"/>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AF7BC9-5EF9-4929-ABE3-F1F2CEA1F7E1}" type="slidenum">
              <a:rPr lang="en-IN" smtClean="0"/>
              <a:t>‹#›</a:t>
            </a:fld>
            <a:endParaRPr lang="en-IN"/>
          </a:p>
        </p:txBody>
      </p:sp>
    </p:spTree>
    <p:extLst>
      <p:ext uri="{BB962C8B-B14F-4D97-AF65-F5344CB8AC3E}">
        <p14:creationId xmlns:p14="http://schemas.microsoft.com/office/powerpoint/2010/main" val="193369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7E96B-A14A-49E2-9A4C-57F2A4C22E22}" type="datetimeFigureOut">
              <a:rPr lang="en-IN" smtClean="0"/>
              <a:t>14-01-2023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AF7BC9-5EF9-4929-ABE3-F1F2CEA1F7E1}" type="slidenum">
              <a:rPr lang="en-IN" smtClean="0"/>
              <a:t>‹#›</a:t>
            </a:fld>
            <a:endParaRPr lang="en-IN"/>
          </a:p>
        </p:txBody>
      </p:sp>
    </p:spTree>
    <p:extLst>
      <p:ext uri="{BB962C8B-B14F-4D97-AF65-F5344CB8AC3E}">
        <p14:creationId xmlns:p14="http://schemas.microsoft.com/office/powerpoint/2010/main" val="51978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F7E96B-A14A-49E2-9A4C-57F2A4C22E22}"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F7BC9-5EF9-4929-ABE3-F1F2CEA1F7E1}" type="slidenum">
              <a:rPr lang="en-IN" smtClean="0"/>
              <a:t>‹#›</a:t>
            </a:fld>
            <a:endParaRPr lang="en-IN"/>
          </a:p>
        </p:txBody>
      </p:sp>
    </p:spTree>
    <p:extLst>
      <p:ext uri="{BB962C8B-B14F-4D97-AF65-F5344CB8AC3E}">
        <p14:creationId xmlns:p14="http://schemas.microsoft.com/office/powerpoint/2010/main" val="3663044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F7E96B-A14A-49E2-9A4C-57F2A4C22E22}"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F7BC9-5EF9-4929-ABE3-F1F2CEA1F7E1}" type="slidenum">
              <a:rPr lang="en-IN" smtClean="0"/>
              <a:t>‹#›</a:t>
            </a:fld>
            <a:endParaRPr lang="en-IN"/>
          </a:p>
        </p:txBody>
      </p:sp>
    </p:spTree>
    <p:extLst>
      <p:ext uri="{BB962C8B-B14F-4D97-AF65-F5344CB8AC3E}">
        <p14:creationId xmlns:p14="http://schemas.microsoft.com/office/powerpoint/2010/main" val="322830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7E96B-A14A-49E2-9A4C-57F2A4C22E22}" type="datetimeFigureOut">
              <a:rPr lang="en-IN" smtClean="0"/>
              <a:t>14-01-2023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F7BC9-5EF9-4929-ABE3-F1F2CEA1F7E1}" type="slidenum">
              <a:rPr lang="en-IN" smtClean="0"/>
              <a:t>‹#›</a:t>
            </a:fld>
            <a:endParaRPr lang="en-IN"/>
          </a:p>
        </p:txBody>
      </p:sp>
    </p:spTree>
    <p:extLst>
      <p:ext uri="{BB962C8B-B14F-4D97-AF65-F5344CB8AC3E}">
        <p14:creationId xmlns:p14="http://schemas.microsoft.com/office/powerpoint/2010/main" val="4225589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summary – Data driven control</a:t>
            </a:r>
            <a:endParaRPr lang="en-IN" dirty="0"/>
          </a:p>
        </p:txBody>
      </p:sp>
      <p:sp>
        <p:nvSpPr>
          <p:cNvPr id="3" name="Content Placeholder 2"/>
          <p:cNvSpPr>
            <a:spLocks noGrp="1"/>
          </p:cNvSpPr>
          <p:nvPr>
            <p:ph idx="1"/>
          </p:nvPr>
        </p:nvSpPr>
        <p:spPr/>
        <p:txBody>
          <a:bodyPr>
            <a:normAutofit/>
          </a:bodyPr>
          <a:lstStyle/>
          <a:p>
            <a:pPr marL="0" indent="0">
              <a:buNone/>
            </a:pPr>
            <a:r>
              <a:rPr lang="en-US" sz="1800" dirty="0" smtClean="0"/>
              <a:t>•The state space control methods such as LQR and MPC require the dynamics knowledge of the system to determine the control sequence for a system to be actuated.</a:t>
            </a:r>
          </a:p>
          <a:p>
            <a:pPr marL="0" indent="0">
              <a:buNone/>
            </a:pPr>
            <a:r>
              <a:rPr lang="en-US" sz="1800" dirty="0" smtClean="0"/>
              <a:t>•The state space representation follows  x ̇ = Ax + Bu, where x is the vector of angular positions and velocities, u is the control vector, A and B are the  matrix representing the dynamics.</a:t>
            </a:r>
          </a:p>
          <a:p>
            <a:pPr marL="0" indent="0">
              <a:buNone/>
            </a:pPr>
            <a:r>
              <a:rPr lang="en-US" sz="1800" dirty="0" smtClean="0"/>
              <a:t>•More accurately we express the physics of the equation in the above form for better performance of the control algorithm, for instance in the case of an algorithm such as </a:t>
            </a:r>
            <a:r>
              <a:rPr lang="en-US" sz="1800" dirty="0" err="1" smtClean="0"/>
              <a:t>iLQR</a:t>
            </a:r>
            <a:r>
              <a:rPr lang="en-US" sz="1800" dirty="0" smtClean="0"/>
              <a:t> model inaccuracies lead to non-convergences of the said algorithm.</a:t>
            </a:r>
          </a:p>
          <a:p>
            <a:pPr marL="0" indent="0">
              <a:buNone/>
            </a:pPr>
            <a:r>
              <a:rPr lang="en-US" sz="1800" dirty="0" smtClean="0"/>
              <a:t>•To decrease the uncertainty of the model, machine learning(torque at each joint as input and provides the corresponding position and velocity)is used to model the dynamics by training it with the data from the real-time test rig and data from the analytical model.</a:t>
            </a:r>
            <a:endParaRPr lang="en-IN" sz="1800" dirty="0"/>
          </a:p>
        </p:txBody>
      </p:sp>
    </p:spTree>
    <p:extLst>
      <p:ext uri="{BB962C8B-B14F-4D97-AF65-F5344CB8AC3E}">
        <p14:creationId xmlns:p14="http://schemas.microsoft.com/office/powerpoint/2010/main" val="4288115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165</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Problem summary – Data driven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summary</dc:title>
  <dc:creator>Sourav Rakshit</dc:creator>
  <cp:lastModifiedBy>Sourav Rakshit</cp:lastModifiedBy>
  <cp:revision>2</cp:revision>
  <dcterms:created xsi:type="dcterms:W3CDTF">2023-01-14T10:02:01Z</dcterms:created>
  <dcterms:modified xsi:type="dcterms:W3CDTF">2023-01-14T10:05:12Z</dcterms:modified>
</cp:coreProperties>
</file>