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ffb585839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ffb5858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ffb585839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ffb5858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ffb58583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ffb5858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ffb585839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ffb58583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ffb585839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ffb5858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ffb58583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ffb58583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rontiersin.org/articles/10.3389/frcmn.2021.689590/full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:3000/docs/001-Use-Cases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5G USE CASES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SECTOR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80250"/>
            <a:ext cx="85206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50" y="1017725"/>
            <a:ext cx="65381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80250"/>
            <a:ext cx="85206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50" y="1017850"/>
            <a:ext cx="6537899" cy="38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2769425"/>
            <a:ext cx="3999900" cy="29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CRITICAL SECTORS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500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Nuclear</a:t>
            </a:r>
            <a:endParaRPr sz="1500">
              <a:solidFill>
                <a:srgbClr val="93A1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Fossil Based</a:t>
            </a:r>
            <a:endParaRPr sz="1500">
              <a:solidFill>
                <a:srgbClr val="93A1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Geothermal</a:t>
            </a:r>
            <a:endParaRPr sz="1500">
              <a:solidFill>
                <a:srgbClr val="93A1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Biomass</a:t>
            </a:r>
            <a:endParaRPr sz="16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2769425"/>
            <a:ext cx="3999900" cy="2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POSSIBLE BECAUSE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500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uRLLC</a:t>
            </a:r>
            <a:endParaRPr sz="1500">
              <a:solidFill>
                <a:srgbClr val="93A1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eMBB</a:t>
            </a:r>
            <a:endParaRPr sz="1500">
              <a:solidFill>
                <a:srgbClr val="93A1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mMTC</a:t>
            </a:r>
            <a:endParaRPr sz="1600"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65550"/>
            <a:ext cx="85206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SUITES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475" y="681025"/>
            <a:ext cx="2843176" cy="18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80250"/>
            <a:ext cx="85206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BOTS &amp; VEHICLES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370" y="1017850"/>
            <a:ext cx="2522750" cy="16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367" y="1017850"/>
            <a:ext cx="2924957" cy="173188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920100" y="2974250"/>
            <a:ext cx="730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A1A1"/>
              </a:buClr>
              <a:buSzPts val="1500"/>
              <a:buChar char="●"/>
            </a:pPr>
            <a:r>
              <a:rPr lang="en" sz="1500">
                <a:solidFill>
                  <a:srgbClr val="93A1A1"/>
                </a:solidFill>
              </a:rPr>
              <a:t>On Demand Surge. CV2X allows fleets to automatically deploy with raw material. </a:t>
            </a:r>
            <a:r>
              <a:rPr i="1" lang="en" sz="1500">
                <a:solidFill>
                  <a:srgbClr val="93A1A1"/>
                </a:solidFill>
              </a:rPr>
              <a:t>Ex. Coal</a:t>
            </a:r>
            <a:endParaRPr i="1" sz="1500">
              <a:solidFill>
                <a:srgbClr val="93A1A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A1A1"/>
              </a:buClr>
              <a:buSzPts val="1500"/>
              <a:buChar char="●"/>
            </a:pPr>
            <a:r>
              <a:rPr lang="en" sz="1500">
                <a:solidFill>
                  <a:srgbClr val="93A1A1"/>
                </a:solidFill>
              </a:rPr>
              <a:t>In Toxic &amp; Radioactive env, bots can inspect instead of humans. </a:t>
            </a:r>
            <a:r>
              <a:rPr i="1" lang="en" sz="1500">
                <a:solidFill>
                  <a:srgbClr val="93A1A1"/>
                </a:solidFill>
              </a:rPr>
              <a:t>Ex. Fukishima </a:t>
            </a:r>
            <a:endParaRPr i="1" sz="1500">
              <a:solidFill>
                <a:srgbClr val="93A1A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A1A1"/>
              </a:buClr>
              <a:buSzPts val="1500"/>
              <a:buChar char="●"/>
            </a:pPr>
            <a:r>
              <a:rPr lang="en" sz="1500">
                <a:solidFill>
                  <a:srgbClr val="93A1A1"/>
                </a:solidFill>
              </a:rPr>
              <a:t>Boston Dynamics Spot can patrol remote &amp; hazardous locations. </a:t>
            </a:r>
            <a:r>
              <a:rPr i="1" lang="en" sz="1500">
                <a:solidFill>
                  <a:srgbClr val="93A1A1"/>
                </a:solidFill>
              </a:rPr>
              <a:t>Ex Illwerke Vkw, Austria</a:t>
            </a:r>
            <a:endParaRPr i="1" sz="1500">
              <a:solidFill>
                <a:srgbClr val="93A1A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80250"/>
            <a:ext cx="85206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TWINS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920100" y="2974250"/>
            <a:ext cx="73038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A1A1"/>
              </a:buClr>
              <a:buSzPts val="1500"/>
              <a:buChar char="●"/>
            </a:pPr>
            <a:r>
              <a:rPr lang="en" sz="1500">
                <a:solidFill>
                  <a:srgbClr val="93A1A1"/>
                </a:solidFill>
              </a:rPr>
              <a:t>Simulation of Product in software as is in realtime for monitoring, debugging and predicting. </a:t>
            </a:r>
            <a:r>
              <a:rPr i="1" lang="en" sz="1500">
                <a:solidFill>
                  <a:srgbClr val="93A1A1"/>
                </a:solidFill>
              </a:rPr>
              <a:t>Ex. Jet Engines on Oil Rigs (Boeing does for aircrafts)</a:t>
            </a:r>
            <a:endParaRPr i="1" sz="1500">
              <a:solidFill>
                <a:srgbClr val="93A1A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A1A1"/>
              </a:buClr>
              <a:buSzPts val="1500"/>
              <a:buChar char="●"/>
            </a:pPr>
            <a:r>
              <a:rPr lang="en" sz="1500">
                <a:solidFill>
                  <a:srgbClr val="93A1A1"/>
                </a:solidFill>
              </a:rPr>
              <a:t>Tollerance level for 5G is 100x less than 4G, allowing extremely precise location monitoring in sensitive equipment &amp; confined spaces</a:t>
            </a:r>
            <a:endParaRPr sz="1500">
              <a:solidFill>
                <a:srgbClr val="93A1A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A1A1"/>
              </a:buClr>
              <a:buSzPts val="1500"/>
              <a:buChar char="●"/>
            </a:pPr>
            <a:r>
              <a:rPr lang="en" sz="1500">
                <a:solidFill>
                  <a:srgbClr val="93A1A1"/>
                </a:solidFill>
              </a:rPr>
              <a:t>Mix Reality Inspection without in person presence. Ex, As already used in construction industry assisted by UnReal Engine</a:t>
            </a:r>
            <a:endParaRPr sz="1500">
              <a:solidFill>
                <a:srgbClr val="93A1A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475" y="1170250"/>
            <a:ext cx="3918128" cy="16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80250"/>
            <a:ext cx="85206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WHOLISTIC MONITORING: OIL RIGS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920100" y="2974250"/>
            <a:ext cx="73038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A1A1"/>
              </a:buClr>
              <a:buSzPts val="1500"/>
              <a:buChar char="●"/>
            </a:pPr>
            <a:r>
              <a:rPr i="1" lang="en" sz="1500">
                <a:solidFill>
                  <a:srgbClr val="93A1A1"/>
                </a:solidFill>
              </a:rPr>
              <a:t>Senor Suites + Drones + Digital Twins + Patrol Bots</a:t>
            </a:r>
            <a:r>
              <a:rPr lang="en" sz="1500">
                <a:solidFill>
                  <a:srgbClr val="93A1A1"/>
                </a:solidFill>
              </a:rPr>
              <a:t> can be used to make Oil Rigs to be fully unmanned. potentially saving 100s of lives a year.</a:t>
            </a:r>
            <a:endParaRPr sz="1500">
              <a:solidFill>
                <a:srgbClr val="93A1A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A1A1"/>
              </a:buClr>
              <a:buSzPts val="1500"/>
              <a:buChar char="●"/>
            </a:pPr>
            <a:r>
              <a:rPr lang="en" sz="1500">
                <a:solidFill>
                  <a:srgbClr val="93A1A1"/>
                </a:solidFill>
              </a:rPr>
              <a:t>Pipes &amp; Ships can all be monitored and controlled from remote onland stations.</a:t>
            </a:r>
            <a:endParaRPr sz="1500">
              <a:solidFill>
                <a:srgbClr val="93A1A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A1A1"/>
              </a:buClr>
              <a:buSzPts val="1500"/>
              <a:buChar char="●"/>
            </a:pPr>
            <a:r>
              <a:rPr lang="en" sz="1500">
                <a:solidFill>
                  <a:srgbClr val="93A1A1"/>
                </a:solidFill>
              </a:rPr>
              <a:t>Full automation with realtime Machine Learning with 5G also increases efficiency and revenue</a:t>
            </a:r>
            <a:endParaRPr sz="1500">
              <a:solidFill>
                <a:srgbClr val="93A1A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525" y="1322650"/>
            <a:ext cx="2327393" cy="16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459475" y="770200"/>
            <a:ext cx="598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FULLY AUTOMATED OIL RIGGS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80250"/>
            <a:ext cx="85206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WHOLISTIC MONITORING: GRID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920100" y="3441300"/>
            <a:ext cx="73038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A1A1"/>
              </a:buClr>
              <a:buSzPts val="1500"/>
              <a:buChar char="●"/>
            </a:pPr>
            <a:r>
              <a:rPr lang="en" sz="1500">
                <a:solidFill>
                  <a:srgbClr val="93A1A1"/>
                </a:solidFill>
              </a:rPr>
              <a:t>Intelligent Distributed Feeder Automation</a:t>
            </a:r>
            <a:endParaRPr sz="1500">
              <a:solidFill>
                <a:srgbClr val="93A1A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A1A1"/>
              </a:buClr>
              <a:buSzPts val="1500"/>
              <a:buChar char="●"/>
            </a:pPr>
            <a:r>
              <a:rPr lang="en" sz="1500">
                <a:solidFill>
                  <a:srgbClr val="93A1A1"/>
                </a:solidFill>
              </a:rPr>
              <a:t>Grids Can be monitored for minute/minute usage</a:t>
            </a:r>
            <a:endParaRPr sz="1500">
              <a:solidFill>
                <a:srgbClr val="93A1A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A1A1"/>
              </a:buClr>
              <a:buSzPts val="1500"/>
              <a:buChar char="●"/>
            </a:pPr>
            <a:r>
              <a:rPr lang="en" sz="1500">
                <a:solidFill>
                  <a:srgbClr val="93A1A1"/>
                </a:solidFill>
              </a:rPr>
              <a:t>Millisecond-Level Precise Load Control</a:t>
            </a:r>
            <a:endParaRPr sz="1500">
              <a:solidFill>
                <a:srgbClr val="93A1A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A1A1"/>
              </a:buClr>
              <a:buSzPts val="1500"/>
              <a:buChar char="●"/>
            </a:pP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See More</a:t>
            </a:r>
            <a:endParaRPr i="1" sz="1500">
              <a:solidFill>
                <a:srgbClr val="93A1A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459475" y="770200"/>
            <a:ext cx="598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SMART GRIDS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163" y="1304550"/>
            <a:ext cx="3921664" cy="19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3072000" y="1909050"/>
            <a:ext cx="30000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REFERENCE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CLICK HERE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