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963D-639F-7A4C-E9EF-AEC3E6147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C496D-0EF2-DB97-F860-71A1AEE47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0613-B4BB-D83F-FF4F-C65DC87A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8642-255D-25C0-A0E9-763CEB7A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18A3-1847-2F41-21FE-62AEF377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8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EAA-C615-DC7C-6AD7-DADB8D57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08459-C66E-39FE-28A5-58036EFA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12E8-E3FA-551D-A41F-31EAA33E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A1D2A-BFD3-03D9-0350-029066B1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87D0-CD34-6EF4-8FB8-2C76C057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56EB-0BE9-5B40-64D4-B81994DBA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BCC0-146D-FE3B-CEBB-311B6A726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2A4F-5C85-7BD2-8905-935AA511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5D23-98E0-A42F-6F03-1A308795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EB4E-24DD-A22B-48B0-751FC8A2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3B30-15FB-FEAE-A696-C1011E9F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D4EE-5872-3365-F001-05D72EF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9B96-8345-7CEA-EEF2-DCC864DA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37FC-8535-A930-CEAE-CBF4FB65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B7F7-DCAF-25A5-84BE-6F90F74D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C8C0-8CAD-6184-D335-7236251C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4A07-D8C4-D903-7525-ADD7ABC8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AC04-2133-1814-B345-B60F64AA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F52B-324E-BA1B-2FE2-96302ECB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1088-E4C3-13F7-FE73-E08AB79C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908-2197-ECDB-FD72-2E75BCF8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954A-168B-15CA-A76E-E74F25CEE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8DABE-A750-B772-8FFD-65A60FC19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B6106-814B-9D6A-01AD-6591A1A4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44F6-863F-7D12-DCAC-2111797C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5A2D-939D-4C94-89A8-3811D6C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9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CD4A-DBBE-AAE8-D7EA-85DF384D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0D583-EE2E-A7B4-5BAC-8CA4B475D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049A2-0702-CBB7-8DAF-FF56A0E0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4E464-8FF8-A936-3E1E-BF42C298D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0399-6175-855A-DEE0-FD69A1BDC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30174-3612-4BD4-C07C-B62E6976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D1771-EA3A-D308-BD13-E7050D68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77A8E-D4B1-F48F-6087-1A0E3F54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4A73-482B-687A-A931-3DDB52D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B806F-EF5B-B5F2-DB99-3AB98EB6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FC7CC-FA4B-1E25-F07C-7439AA74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72F5D-64B7-1701-C7EF-48FF2D4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35F2E-4441-00D4-BA8B-478AE7AA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8552F-55F6-8E4B-2288-70B1F620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3E4F-C972-F4EE-A204-A7332F0B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4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854-001B-D21E-8E54-A9B55C01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3162-9E79-A1BF-BCB0-52B7BF6A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D29B-DC91-1CE2-8724-E9D7350E3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4615-C07F-AE64-7164-98932801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5028A-F5C5-FACE-C243-13CAADEC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54BEA-B973-D2A5-8E48-DB4616CC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AF47-FB32-5A3C-7A4A-E09E1440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20C9-0321-DECE-25A6-EC608FEBF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0179D-6641-C4AC-B831-75F5435F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06648-6DD4-DAB9-E8DD-A5906C41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26A6-34E7-480B-2A96-EDEEB2C1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C078-77F8-E45C-CB22-492F5F97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B347D-301E-0F02-792B-1F9638EA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A0CBB-2293-1C29-D16F-AE08FE68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2A6B-3588-8595-D1A9-FBFA702FA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F4CB-9538-4977-BFA7-D587D755811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0124-73ED-C7A8-FD72-1D73A737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7580-EBE5-636C-D40B-32716CBBD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F2C4-8E58-46C1-A8AF-3DB7D6ED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1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54F0F-4B74-C594-4F4C-A073E3B3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993059"/>
            <a:ext cx="9168033" cy="5157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0A9BA-D92A-1ED1-0D9C-7908E1B7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6" y="575189"/>
            <a:ext cx="11556407" cy="515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Samyuktha S</dc:creator>
  <cp:lastModifiedBy>Samyuktha S</cp:lastModifiedBy>
  <cp:revision>1</cp:revision>
  <dcterms:created xsi:type="dcterms:W3CDTF">2025-07-23T17:32:48Z</dcterms:created>
  <dcterms:modified xsi:type="dcterms:W3CDTF">2025-07-23T17:33:45Z</dcterms:modified>
</cp:coreProperties>
</file>