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E7FC6-D520-229E-8ADB-77ACEC77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7D072-3E62-25CA-7425-7E2D5FC5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49E58-8076-6761-0652-252A55CC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B68445-83DD-360D-CAF7-CB4760A9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B6565-24AC-2371-C630-85A85B67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AA6C5-7557-1986-E828-EFA19492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32CE4-2B55-40FD-E914-0624CAA6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AA607-9051-5310-37AF-641F1833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5DBB1-BE12-8FE6-70F2-9A123B43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B6815-AA9A-105F-6792-5BE39EEE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8E30A7-8EA1-7356-D643-15E7C683F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5E45AE-867D-C6EC-F558-64ED656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8653E-A8EF-4714-1E0E-0831672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64EDE-FEFC-65A3-9268-F176A595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5C002-0083-4B5B-BF46-F5F6ECB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56F7-ED44-013E-F7E6-EE9DBC6F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CBD4-60D6-9C50-2558-20CFA587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3A238-0E4D-BC1A-D4F8-0EA392CF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8573E-D018-045C-EF0A-3A6C208F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67137-04AF-3CFF-CFBC-016CB871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89BDC-62E9-6899-774D-19A28909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4CA176-1E9F-87FC-84F6-2216931B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244CA-66C6-5677-0E5F-2895FB7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B1C16-1E84-3B05-FFA7-E1AF2025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0DDF1-AE98-8C59-0F68-2EC54B48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DB60-DE64-D388-16A7-6DCEA634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EDDAD-54DD-0046-4C73-BF588F725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006C95-9F7B-DAB0-C4F0-171CEDE57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DEBE4-5595-3E0D-E8A5-F1F3BDA6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0BD1E-A4FA-130E-B719-F281B701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EBF61-D530-CF98-769B-B524B1A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7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B2DF2-3F0E-D38B-D136-AB5D206F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C77D63-99B9-B20B-ED7F-9D2D94F1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8AC872-1EA1-A780-1233-1A7B6C0F9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F229D2-425B-08CB-25D4-25D8B25C1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3C56AE-456B-1D1C-C153-FB8F9B30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70CD5B-9213-09FD-ABB5-B0B53C68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E7F9B2-C7A5-4E74-809A-F8B01C50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66A2B5-CCC5-06A9-08CA-CAEE0427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AC315-0B65-7768-6440-278E625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8676D0-DAFB-DC35-6A8B-653F305D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7BD85C-D9A6-DB1C-6820-9E2D7D4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1F868F-A222-8AF4-E352-251D78C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0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BE13D6-ABBE-1516-3083-8D47014A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5F8B9E-54B0-D8D8-0EF6-5F24DC7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E7F3C6-9BC7-C170-1049-94E9B9CF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45691-3C55-E71A-73BB-F101D567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51086-C721-AEFD-9198-FAF7E69E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0C28D6-7E1B-0E47-40E2-07EE8BAAF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AF8858-FC61-DEEE-F891-BF2DC52F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5BC09A-E06C-7F94-066E-C01D914E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6BFC2-980C-6346-1D8F-0C15BDA1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16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8C20D-9102-83DA-75EA-D93BAFAD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C9F6BE-DC92-68D1-05FD-700B7A24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95DC92-7B4A-731F-C987-32F3B27FE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180571-5860-4AE1-05B0-F0CE739F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D20986-308F-9343-7E0C-7BF4D6DF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0F6848-6594-F60C-EE10-0B9201C6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9BDA3-23A4-4245-98FD-9AA62996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A06F5-45FB-1C4D-C09D-12B0F977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9BC890-6CB6-913B-F4F5-519C2F3BE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C796-98F4-8547-9E74-5F6F09DA6DF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0D749-E65A-54AF-4790-CC69E85B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9573C-F719-EA44-B5A2-E423EF4A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8390-BA99-0A47-9720-E80AD6631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DD6A7-BD07-4852-69DE-8BC58C419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5A377A-3DB6-A843-4D1D-1D5B6F6A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819" y="5832282"/>
            <a:ext cx="3932663" cy="724635"/>
          </a:xfrm>
        </p:spPr>
        <p:txBody>
          <a:bodyPr>
            <a:normAutofit/>
          </a:bodyPr>
          <a:lstStyle/>
          <a:p>
            <a:pPr algn="r">
              <a:lnSpc>
                <a:spcPts val="15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   гр.  ИУ6-22Б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 П. Плютто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r">
              <a:lnSpc>
                <a:spcPts val="15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М. В. Юдина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11C80-A224-06A9-A539-14C4CACA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DAD71-165F-42D2-6274-AE51734E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476"/>
            <a:ext cx="5257800" cy="2501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Cloud computing has transformed how businesses operate, offering scalability, cost savings, flexibility, and increased security. We will explore cloud computing basics, advantages, disadvantages, and best practices for implementation.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023BB-D9BF-8052-59DA-BC50D591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89" y="1690688"/>
            <a:ext cx="5467495" cy="31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6444C-B58C-EF91-0817-8CD2B22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82193-3BC8-E5EB-A311-9E7C0D5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169"/>
            <a:ext cx="5752171" cy="181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Cloud computing delivers computing services such as servers, storage, databases, networking, software, analytics, and intelligence over the internet. </a:t>
            </a:r>
            <a:br>
              <a:rPr lang="en-US" dirty="0"/>
            </a:b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0485675-C705-6BB0-F0B7-D82A770C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69" y="1338146"/>
            <a:ext cx="4736377" cy="41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44CBC-8F44-28AD-2F7F-118EB8E4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D9842-5ED9-E047-4AD6-3E05C6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923"/>
            <a:ext cx="4782015" cy="151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Cloud computing provides scalability, cost savings, flexibility, and increased security by eliminating the need for on-premise hardware.</a:t>
            </a:r>
            <a:endParaRPr lang="ru-RU" sz="24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225F3C7-F26F-3B1B-D20F-C1A596BB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7"/>
          <a:stretch/>
        </p:blipFill>
        <p:spPr bwMode="auto">
          <a:xfrm>
            <a:off x="6248214" y="1460810"/>
            <a:ext cx="5527474" cy="351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5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B9161-9ABB-9275-9008-74409AC5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FD7CC-7C5B-8D34-7D08-6D013E92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079"/>
            <a:ext cx="5257800" cy="1863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Cloud computing has some potential disadvantages to consider, such as dependence on the internet, lack of control over data and applications, and compliance issues.</a:t>
            </a:r>
            <a:endParaRPr lang="ru-RU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7AE98B-45C9-9082-2BFE-D44FEA27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40" y="1689256"/>
            <a:ext cx="51395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3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91FD-2EBD-9A99-C88B-B8EFC9EB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58F73-707D-427F-24FC-560A3939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533"/>
            <a:ext cx="5484541" cy="179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implement cloud solutions effectively, companies should assess their needs, establish security protocols and policies, and ensure compliance with relevant regulations and standards.</a:t>
            </a:r>
            <a:endParaRPr lang="ru-RU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7D5D0F-1102-C307-180E-753E01D0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07" y="1417793"/>
            <a:ext cx="5315414" cy="35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DAD52-4B62-6F22-9255-0A209CB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144" y="2766218"/>
            <a:ext cx="7045712" cy="1325563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04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168</Words>
  <Application>Microsoft Macintosh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Cloud computing </vt:lpstr>
      <vt:lpstr>Introduction</vt:lpstr>
      <vt:lpstr>Cloud Computing</vt:lpstr>
      <vt:lpstr>Advantages</vt:lpstr>
      <vt:lpstr>Disadvantages</vt:lpstr>
      <vt:lpstr>Best Practices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</dc:title>
  <dc:creator>Андрей Плютто</dc:creator>
  <cp:lastModifiedBy>Андрей Плютто</cp:lastModifiedBy>
  <cp:revision>1</cp:revision>
  <dcterms:created xsi:type="dcterms:W3CDTF">2023-04-01T16:52:28Z</dcterms:created>
  <dcterms:modified xsi:type="dcterms:W3CDTF">2023-04-02T05:23:21Z</dcterms:modified>
</cp:coreProperties>
</file>