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11/13/23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0EB96-B65D-433E-103A-1438DDA4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106403"/>
            <a:ext cx="9966960" cy="3035808"/>
          </a:xfrm>
        </p:spPr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The Evolution of Submarines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3F705E-9E35-7AAB-219A-38157C409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6EEC8-0D66-EC87-F4FF-C0DBAA74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Concepts and Experiments 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D94D0-2246-2906-DB48-AF5D86EA8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6" y="1963244"/>
            <a:ext cx="7223714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218303-24B2-D072-9407-EBB52A20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530" y="2234218"/>
            <a:ext cx="2935020" cy="35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76D60-26FE-FBD8-4191-9B8E276D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Turtle and the American Revolution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9F192B-D0BE-6D31-C2B6-4607C4B9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78" y="1978767"/>
            <a:ext cx="7901043" cy="45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3A214-4D70-190B-6917-C36FD1E5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Nautilus and Submarine Warfare </a:t>
            </a:r>
            <a:endParaRPr lang="ru-RU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59A8104-3A77-BCE6-4AC2-F416F4ACB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2E141E-6F56-DD5D-451D-E9F2CCF0F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7" y="1880195"/>
            <a:ext cx="8986345" cy="44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8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D57B6-4307-402C-3F0F-D6BED88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Propulsion and the Submarine Revolution 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3E9149-AF84-65E3-9206-12FAEA1A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68" y="2093976"/>
            <a:ext cx="9264869" cy="4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B7C42-AFA6-492D-8A1D-097CC82C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4507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 you for your attention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235446-B879-871C-D15D-4CD09143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69" y="2535949"/>
            <a:ext cx="8527862" cy="38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9</TotalTime>
  <Words>32</Words>
  <Application>Microsoft Macintosh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  The Evolution of Submarines</vt:lpstr>
      <vt:lpstr>Early Concepts and Experiments </vt:lpstr>
      <vt:lpstr>The Turtle and the American Revolution </vt:lpstr>
      <vt:lpstr>The Nautilus and Submarine Warfare </vt:lpstr>
      <vt:lpstr>Electric Propulsion and the Submarine Revolution </vt:lpstr>
      <vt:lpstr>Thank you for your 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The Evolution of Submarines</dc:title>
  <dc:creator>Андрей Плютто</dc:creator>
  <cp:lastModifiedBy>Андрей Плютто</cp:lastModifiedBy>
  <cp:revision>1</cp:revision>
  <dcterms:created xsi:type="dcterms:W3CDTF">2023-11-13T12:59:49Z</dcterms:created>
  <dcterms:modified xsi:type="dcterms:W3CDTF">2023-11-13T13:09:27Z</dcterms:modified>
</cp:coreProperties>
</file>