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93"/>
  </p:normalViewPr>
  <p:slideViewPr>
    <p:cSldViewPr snapToGrid="0" snapToObjects="1">
      <p:cViewPr varScale="1">
        <p:scale>
          <a:sx n="141" d="100"/>
          <a:sy n="141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40D4-A9E0-404C-B51F-AEA9687FDCF1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6813AC0-572F-E446-88FE-BC1896DB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82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40D4-A9E0-404C-B51F-AEA9687FDCF1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3AC0-572F-E446-88FE-BC1896DB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25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40D4-A9E0-404C-B51F-AEA9687FDCF1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3AC0-572F-E446-88FE-BC1896DB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40D4-A9E0-404C-B51F-AEA9687FDCF1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3AC0-572F-E446-88FE-BC1896DB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51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87E40D4-A9E0-404C-B51F-AEA9687FDCF1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6813AC0-572F-E446-88FE-BC1896DB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17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40D4-A9E0-404C-B51F-AEA9687FDCF1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3AC0-572F-E446-88FE-BC1896DB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73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40D4-A9E0-404C-B51F-AEA9687FDCF1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3AC0-572F-E446-88FE-BC1896DBC1B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4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40D4-A9E0-404C-B51F-AEA9687FDCF1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3AC0-572F-E446-88FE-BC1896DBC1B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7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40D4-A9E0-404C-B51F-AEA9687FDCF1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3AC0-572F-E446-88FE-BC1896DB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8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40D4-A9E0-404C-B51F-AEA9687FDCF1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3AC0-572F-E446-88FE-BC1896DB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28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40D4-A9E0-404C-B51F-AEA9687FDCF1}" type="datetimeFigureOut">
              <a:rPr lang="ru-RU" smtClean="0"/>
              <a:t>28.11.2023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3AC0-572F-E446-88FE-BC1896DB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63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87E40D4-A9E0-404C-B51F-AEA9687FDCF1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6813AC0-572F-E446-88FE-BC1896DB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19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53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A028F-5B09-A95D-8DAB-E7A0F209B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Supersonic aircraft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D80F67-7CF9-F2F7-5CC9-7D2900C68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15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79A8E-8E91-1143-B93D-60E6E92A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Supersonic aircraft in flight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0537F5-D673-05CB-4CE9-E12B6507D9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7875" y="2120900"/>
            <a:ext cx="81026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63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F5E02-BC19-2F94-9671-AA809A3F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the sound barrier illustration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B95F37-2CA2-8401-9853-A8C99BC955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8135" y="2120900"/>
            <a:ext cx="648208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1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23BCD-D9AD-FA8C-76E3-2D1BA695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Military supersonic aircraft maneuvers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64E580-CBF6-163F-E850-D81CA78174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665" y="1931130"/>
            <a:ext cx="6373640" cy="429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28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FDBF7-48A7-3056-FBED-EC55EF22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Civilian supersonic aircraft interior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369D8D-72A2-E07B-895D-221380BBC6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985" y="2027977"/>
            <a:ext cx="9408128" cy="374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69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122E2-CF0E-F1D4-3479-DC637B61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supersonic aircraft development</a:t>
            </a: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8E1464C-7A8B-36C0-6834-06624068DE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7875" y="2120900"/>
            <a:ext cx="81026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03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42B27-3BBF-8038-4EE6-B9FFAE32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3" y="1506728"/>
            <a:ext cx="10058400" cy="1609344"/>
          </a:xfrm>
        </p:spPr>
        <p:txBody>
          <a:bodyPr/>
          <a:lstStyle/>
          <a:p>
            <a:r>
              <a:rPr lang="en-US" dirty="0"/>
              <a:t>Thank you for your attention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669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{CB9DC4E0-4466-0644-98EE-226E468D9C75}tf10001070</Template>
  <TotalTime>8</TotalTime>
  <Words>29</Words>
  <Application>Microsoft Macintosh PowerPoint</Application>
  <PresentationFormat>Широкоэкранный</PresentationFormat>
  <Paragraphs>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</vt:lpstr>
      <vt:lpstr>Rockwell</vt:lpstr>
      <vt:lpstr>Rockwell Condensed</vt:lpstr>
      <vt:lpstr>Rockwell Extra Bold</vt:lpstr>
      <vt:lpstr>Wingdings</vt:lpstr>
      <vt:lpstr>Дерево</vt:lpstr>
      <vt:lpstr>Supersonic aircraft</vt:lpstr>
      <vt:lpstr>Supersonic aircraft in flight</vt:lpstr>
      <vt:lpstr>Breaking the sound barrier illustration</vt:lpstr>
      <vt:lpstr>Military supersonic aircraft maneuvers</vt:lpstr>
      <vt:lpstr>Civilian supersonic aircraft interior</vt:lpstr>
      <vt:lpstr>Challenges in supersonic aircraft development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Supersonic aircraft</dc:title>
  <dc:creator>Андрей Плютто</dc:creator>
  <cp:lastModifiedBy>Андрей Плютто</cp:lastModifiedBy>
  <cp:revision>1</cp:revision>
  <dcterms:created xsi:type="dcterms:W3CDTF">2023-11-28T07:40:01Z</dcterms:created>
  <dcterms:modified xsi:type="dcterms:W3CDTF">2023-11-28T07:48:38Z</dcterms:modified>
</cp:coreProperties>
</file>