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A6E8-4BFF-4D3A-B6FC-71E738CBB89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38E9-EF50-4FC3-82B3-B5E65F23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0EE8-3312-4670-9A17-A7BEBF6068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SAINT: probabilistic scoring of affinity purification–mass spectrometry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81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Hyungwon</a:t>
            </a:r>
            <a:r>
              <a:rPr lang="en-US" dirty="0" smtClean="0"/>
              <a:t> Choi, Brett Larsen, Zhen-Yuan Lin, Ashton </a:t>
            </a:r>
            <a:r>
              <a:rPr lang="en-US" dirty="0" err="1" smtClean="0"/>
              <a:t>Breitkreutz</a:t>
            </a:r>
            <a:r>
              <a:rPr lang="en-US" dirty="0" smtClean="0"/>
              <a:t>, </a:t>
            </a:r>
            <a:r>
              <a:rPr lang="en-US" dirty="0" err="1" smtClean="0"/>
              <a:t>Dattatreya</a:t>
            </a:r>
            <a:r>
              <a:rPr lang="en-US" dirty="0" smtClean="0"/>
              <a:t> </a:t>
            </a:r>
            <a:r>
              <a:rPr lang="en-US" dirty="0" err="1" smtClean="0"/>
              <a:t>Mellacheruvu</a:t>
            </a:r>
            <a:r>
              <a:rPr lang="en-US" dirty="0" smtClean="0"/>
              <a:t>, Damian </a:t>
            </a:r>
            <a:r>
              <a:rPr lang="en-US" dirty="0" err="1" smtClean="0"/>
              <a:t>Fermin</a:t>
            </a:r>
            <a:r>
              <a:rPr lang="en-US" dirty="0" smtClean="0"/>
              <a:t>, </a:t>
            </a:r>
            <a:r>
              <a:rPr lang="en-US" dirty="0" err="1" smtClean="0"/>
              <a:t>Zhaohui</a:t>
            </a:r>
            <a:r>
              <a:rPr lang="en-US" dirty="0" smtClean="0"/>
              <a:t> S Qin, Mike </a:t>
            </a:r>
            <a:r>
              <a:rPr lang="en-US" dirty="0" err="1" smtClean="0"/>
              <a:t>Tyers</a:t>
            </a:r>
            <a:r>
              <a:rPr lang="en-US" dirty="0" smtClean="0"/>
              <a:t>, Anne-Claude </a:t>
            </a:r>
            <a:r>
              <a:rPr lang="en-US" dirty="0" err="1" smtClean="0"/>
              <a:t>Gingras</a:t>
            </a:r>
            <a:r>
              <a:rPr lang="en-US" dirty="0" smtClean="0"/>
              <a:t> &amp; Alexey I </a:t>
            </a:r>
            <a:r>
              <a:rPr lang="en-US" dirty="0" err="1" smtClean="0"/>
              <a:t>Nesvizhskii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Major Lab Journal Club 1/12/2021</a:t>
            </a:r>
          </a:p>
          <a:p>
            <a:r>
              <a:rPr lang="en-US" dirty="0" smtClean="0"/>
              <a:t>Isaac Plutzer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0558"/>
            <a:ext cx="10515600" cy="1325563"/>
          </a:xfrm>
        </p:spPr>
        <p:txBody>
          <a:bodyPr/>
          <a:lstStyle/>
          <a:p>
            <a:r>
              <a:rPr lang="en-US" dirty="0" smtClean="0"/>
              <a:t>SAINT estimates the probability of a bait-prey pair having a ‘true’ interaction.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19" y="1429217"/>
            <a:ext cx="9151161" cy="54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1325563"/>
          </a:xfrm>
        </p:spPr>
        <p:txBody>
          <a:bodyPr/>
          <a:lstStyle/>
          <a:p>
            <a:r>
              <a:rPr lang="en-US" dirty="0" smtClean="0"/>
              <a:t>SAINT estimates the probability of a bait-prey pair having a ‘true’ interaction.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92924"/>
              </p:ext>
            </p:extLst>
          </p:nvPr>
        </p:nvGraphicFramePr>
        <p:xfrm>
          <a:off x="2060171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 smtClean="0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801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445191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Preys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47794"/>
              </p:ext>
            </p:extLst>
          </p:nvPr>
        </p:nvGraphicFramePr>
        <p:xfrm>
          <a:off x="7285776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err="1" smtClean="0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6670796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Preys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5406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Baits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72661" y="3512227"/>
            <a:ext cx="1199804" cy="68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Game to Model AP-MS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Kings Deck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Joker Deck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Joker Deck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 the number of Kings (or jokers)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2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 smtClean="0"/>
              <a:t>If I choose a random deck, what is the probability that I draw 3 Kings in 10 cards?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Kings Deck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Joker Deck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Joker Deck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 the number of Kings (or jokers) drawn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47447" cy="767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47447" cy="767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 rot="5400000">
            <a:off x="3411067" y="5350060"/>
            <a:ext cx="237910" cy="134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Arrow 69"/>
          <p:cNvSpPr/>
          <p:nvPr/>
        </p:nvSpPr>
        <p:spPr>
          <a:xfrm>
            <a:off x="6431389" y="5710844"/>
            <a:ext cx="288174" cy="2327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blipFill>
                <a:blip r:embed="rId9"/>
                <a:stretch>
                  <a:fillRect l="-260" t="-2128" r="-911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SAINT Model for Spectral Counts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blipFill>
                <a:blip r:embed="rId3"/>
                <a:stretch>
                  <a:fillRect l="-522" t="-2174" r="-104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7875" y="3777938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1: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Probability of seeing X counts of prey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with bait j, given a set of parameters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blipFill>
                <a:blip r:embed="rId4"/>
                <a:stretch>
                  <a:fillRect l="-1743" t="-3974" r="-152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617124" y="4147270"/>
            <a:ext cx="1314796" cy="698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13069" y="3217025"/>
            <a:ext cx="881149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2531" y="3217025"/>
            <a:ext cx="1039091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9126" y="2885979"/>
            <a:ext cx="31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Probability of a True interaction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/>
          <p:cNvCxnSpPr>
            <a:endCxn id="16" idx="0"/>
          </p:cNvCxnSpPr>
          <p:nvPr/>
        </p:nvCxnSpPr>
        <p:spPr>
          <a:xfrm>
            <a:off x="5419899" y="4147270"/>
            <a:ext cx="737229" cy="698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1856" y="4845428"/>
            <a:ext cx="323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Probability of seeing X counts of prey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with bait j, in the case of a True interaction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7772400" y="4214553"/>
            <a:ext cx="1950890" cy="630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6149" y="4845428"/>
            <a:ext cx="313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Probability of seeing X counts of prey I with bait j, in the case of no true interaction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1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Poisson distribution represents an infinitely large deck that we get to sample an infinite number of times.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1629" y="3017520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from earlier pres.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mean counts parameter for the Poisson distributions is based on sequence abundance data and spectral counts.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8844" y="28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85754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Equations 3 and 4: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809" r="-16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6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1978429" y="3186953"/>
            <a:ext cx="1296786" cy="645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78429" y="3832167"/>
            <a:ext cx="1330036" cy="93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4429" y="3186953"/>
            <a:ext cx="49876" cy="2631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81055" y="4364156"/>
            <a:ext cx="66501" cy="403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45831" y="4300007"/>
            <a:ext cx="323696" cy="467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20146" y="3186953"/>
            <a:ext cx="249381" cy="386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3724" y="2355964"/>
            <a:ext cx="1088967" cy="639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</p:cNvCxnSpPr>
          <p:nvPr/>
        </p:nvCxnSpPr>
        <p:spPr>
          <a:xfrm>
            <a:off x="6460060" y="3027422"/>
            <a:ext cx="1087896" cy="291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838008" y="5086909"/>
            <a:ext cx="972588" cy="6073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38207" y="5086909"/>
            <a:ext cx="0" cy="316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9699" y="5086909"/>
            <a:ext cx="996526" cy="5324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9339" y="3530583"/>
            <a:ext cx="129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Poisson 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0973" y="3392083"/>
            <a:ext cx="1197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Sequence length of prey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0762" y="3573709"/>
            <a:ext cx="126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Coverage of the bait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3315" y="2094379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Average abundance of contaminants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Deviation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for this bait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blipFill>
                <a:blip r:embed="rId4"/>
                <a:stretch>
                  <a:fillRect l="-1804" t="-8197" r="-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41567" y="5619404"/>
            <a:ext cx="214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Average abundance of preys across all true interactions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3724" y="5376258"/>
            <a:ext cx="12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Abundance of bait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12727" y="5619404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Abundance of prey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SAINT estimates two Poisson distributions for each Bait/Prey pair.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538960"/>
            <a:ext cx="6942200" cy="5154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792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SAINT: probabilistic scoring of affinity purification–mass spectrometry data</vt:lpstr>
      <vt:lpstr>SAINT estimates the probability of a bait-prey pair having a ‘true’ interaction.</vt:lpstr>
      <vt:lpstr>SAINT estimates the probability of a bait-prey pair having a ‘true’ interaction.</vt:lpstr>
      <vt:lpstr>Card Game to Model AP-MS</vt:lpstr>
      <vt:lpstr>If I choose a random deck, what is the probability that I draw 3 Kings in 10 cards?</vt:lpstr>
      <vt:lpstr>The SAINT Model for Spectral Counts</vt:lpstr>
      <vt:lpstr>The Poisson distribution represents an infinitely large deck that we get to sample an infinite number of times.</vt:lpstr>
      <vt:lpstr>The mean counts parameter for the Poisson distributions is based on sequence abundance data and spectral counts.</vt:lpstr>
      <vt:lpstr>SAINT estimates two Poisson distributions for each Bait/Prey pair.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Plutzer</dc:creator>
  <cp:lastModifiedBy>Isaac Plutzer</cp:lastModifiedBy>
  <cp:revision>16</cp:revision>
  <dcterms:created xsi:type="dcterms:W3CDTF">2021-01-11T16:17:21Z</dcterms:created>
  <dcterms:modified xsi:type="dcterms:W3CDTF">2021-01-11T22:27:19Z</dcterms:modified>
</cp:coreProperties>
</file>