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57" r:id="rId3"/>
    <p:sldId id="268" r:id="rId5"/>
    <p:sldId id="272" r:id="rId6"/>
    <p:sldId id="274" r:id="rId7"/>
    <p:sldId id="275" r:id="rId8"/>
    <p:sldId id="261" r:id="rId9"/>
    <p:sldId id="262" r:id="rId10"/>
    <p:sldId id="263" r:id="rId11"/>
    <p:sldId id="273" r:id="rId12"/>
    <p:sldId id="280" r:id="rId13"/>
    <p:sldId id="281" r:id="rId14"/>
    <p:sldId id="283" r:id="rId15"/>
    <p:sldId id="282" r:id="rId1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yChai"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2316" autoAdjust="0"/>
  </p:normalViewPr>
  <p:slideViewPr>
    <p:cSldViewPr>
      <p:cViewPr varScale="1">
        <p:scale>
          <a:sx n="116" d="100"/>
          <a:sy n="116" d="100"/>
        </p:scale>
        <p:origin x="102" y="348"/>
      </p:cViewPr>
      <p:guideLst>
        <p:guide orient="horz" pos="2160"/>
        <p:guide pos="3839"/>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5DE4EB07-F0BE-46FF-840B-C8E3CE9E8721}" type="datetime1">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n-US" altLang="zh-CN"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endParaRPr lang="zh-CN" altLang="en-US" dirty="0"/>
          </a:p>
          <a:p>
            <a:pPr lvl="1" rtl="0"/>
            <a:r>
              <a:rPr lang="zh-CN" altLang="en-US" dirty="0"/>
              <a:t>第二级</a:t>
            </a:r>
            <a:endParaRPr lang="zh-CN" altLang="en-US" dirty="0"/>
          </a:p>
          <a:p>
            <a:pPr lvl="2" rtl="0"/>
            <a:r>
              <a:rPr lang="zh-CN" altLang="en-US" dirty="0"/>
              <a:t>第三级</a:t>
            </a:r>
            <a:endParaRPr lang="zh-CN" altLang="en-US" dirty="0"/>
          </a:p>
          <a:p>
            <a:pPr lvl="3" rtl="0"/>
            <a:r>
              <a:rPr lang="zh-CN" altLang="en-US" dirty="0"/>
              <a:t>第四级</a:t>
            </a:r>
            <a:endParaRPr lang="zh-CN" altLang="en-US" dirty="0"/>
          </a:p>
          <a:p>
            <a:pPr lvl="4" rtl="0"/>
            <a:r>
              <a:rPr lang="zh-CN" altLang="en-US" dirty="0"/>
              <a:t>第五级</a:t>
            </a:r>
            <a:endParaRPr lang="zh-CN" altLang="en-US" dirty="0"/>
          </a:p>
        </p:txBody>
      </p:sp>
      <p:sp>
        <p:nvSpPr>
          <p:cNvPr id="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5DE4EB07-F0BE-46FF-840B-C8E3CE9E8721}" type="datetime1">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10" name="页脚占位符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11" name="灯片编号占位符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n-US" altLang="zh-CN"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609600" algn="l" defTabSz="12192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2pPr>
    <a:lvl3pPr marL="1219200" algn="l" defTabSz="12192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3pPr>
    <a:lvl4pPr marL="1828165" algn="l" defTabSz="12192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4pPr>
    <a:lvl5pPr marL="2437765" algn="l" defTabSz="12192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654" y="2099733"/>
            <a:ext cx="8823360"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654" y="4777380"/>
            <a:ext cx="8823360"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130" indent="0" algn="ctr">
              <a:buNone/>
              <a:defRPr>
                <a:solidFill>
                  <a:schemeClr val="tx1">
                    <a:tint val="75000"/>
                  </a:schemeClr>
                </a:solidFill>
              </a:defRPr>
            </a:lvl8pPr>
            <a:lvl9pPr marL="365633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6210" y="1792264"/>
            <a:ext cx="990599" cy="304720"/>
          </a:xfrm>
        </p:spPr>
        <p:txBody>
          <a:bodyPr anchor="t"/>
          <a:lstStyle>
            <a:lvl1pPr algn="l">
              <a:defRPr b="0" i="0">
                <a:solidFill>
                  <a:schemeClr val="bg1">
                    <a:alpha val="60000"/>
                  </a:schemeClr>
                </a:solidFill>
              </a:defRPr>
            </a:lvl1pPr>
          </a:lstStyle>
          <a:p>
            <a:fld id="{A0F08F57-8AF4-4192-8C0E-F86A12100C7B}" type="datetime1">
              <a:rPr lang="zh-CN" altLang="en-US" smtClean="0"/>
            </a:fld>
            <a:endParaRPr lang="zh-CN" altLang="en-US" dirty="0"/>
          </a:p>
        </p:txBody>
      </p:sp>
      <p:sp>
        <p:nvSpPr>
          <p:cNvPr id="5" name="Footer Placeholder 4"/>
          <p:cNvSpPr>
            <a:spLocks noGrp="1"/>
          </p:cNvSpPr>
          <p:nvPr>
            <p:ph type="ftr" sz="quarter" idx="11"/>
          </p:nvPr>
        </p:nvSpPr>
        <p:spPr bwMode="gray">
          <a:xfrm rot="5400000">
            <a:off x="8949143" y="3227872"/>
            <a:ext cx="3859795" cy="304722"/>
          </a:xfrm>
        </p:spPr>
        <p:txBody>
          <a:bodyPr/>
          <a:lstStyle>
            <a:lvl1pPr>
              <a:defRPr b="0" i="0">
                <a:solidFill>
                  <a:schemeClr val="bg1">
                    <a:alpha val="60000"/>
                  </a:schemeClr>
                </a:solidFill>
              </a:defRPr>
            </a:lvl1pPr>
          </a:lstStyle>
          <a:p>
            <a:endParaRPr lang="zh-CN" altLang="en-US" dirty="0"/>
          </a:p>
        </p:txBody>
      </p:sp>
      <p:sp>
        <p:nvSpPr>
          <p:cNvPr id="11" name="Rectangle 1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49844" y="295730"/>
            <a:ext cx="837981" cy="767687"/>
          </a:xfrm>
        </p:spPr>
        <p:txBody>
          <a:bodyPr/>
          <a:lstStyle/>
          <a:p>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4969927"/>
            <a:ext cx="8823361"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654" y="685800"/>
            <a:ext cx="8823361"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0965" indent="0">
              <a:buNone/>
              <a:defRPr sz="1600"/>
            </a:lvl4pPr>
            <a:lvl5pPr marL="1828165" indent="0">
              <a:buNone/>
              <a:defRPr sz="1600"/>
            </a:lvl5pPr>
            <a:lvl6pPr marL="2285365" indent="0">
              <a:buNone/>
              <a:defRPr sz="1600"/>
            </a:lvl6pPr>
            <a:lvl7pPr marL="2742565" indent="0">
              <a:buNone/>
              <a:defRPr sz="1600"/>
            </a:lvl7pPr>
            <a:lvl8pPr marL="3199130" indent="0">
              <a:buNone/>
              <a:defRPr sz="1600"/>
            </a:lvl8pPr>
            <a:lvl9pPr marL="365633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653" y="5536665"/>
            <a:ext cx="8823360"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0F08F57-8AF4-4192-8C0E-F86A12100C7B}" type="datetime1">
              <a:rPr lang="zh-CN" altLang="en-US" smtClean="0"/>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499" y="1063417"/>
            <a:ext cx="88295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654" y="3543300"/>
            <a:ext cx="8823361" cy="2476500"/>
          </a:xfrm>
        </p:spPr>
        <p:txBody>
          <a:bodyPr anchor="ctr">
            <a:normAutofit/>
          </a:bodyPr>
          <a:lstStyle>
            <a:lvl1pPr marL="0" indent="0">
              <a:buNone/>
              <a:defRPr sz="18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A0F08F57-8AF4-4192-8C0E-F86A12100C7B}" type="datetime1">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88825"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337" y="607336"/>
            <a:ext cx="801703" cy="1569660"/>
          </a:xfrm>
          <a:prstGeom prst="rect">
            <a:avLst/>
          </a:prstGeom>
          <a:noFill/>
        </p:spPr>
        <p:txBody>
          <a:bodyPr wrap="square" rtlCol="0">
            <a:spAutoFit/>
          </a:bodyPr>
          <a:lstStyle/>
          <a:p>
            <a:pPr algn="r"/>
            <a:r>
              <a:rPr lang="en-US" sz="9595" b="0" i="0" dirty="0">
                <a:solidFill>
                  <a:schemeClr val="accent1">
                    <a:lumMod val="60000"/>
                    <a:lumOff val="40000"/>
                  </a:schemeClr>
                </a:solidFill>
                <a:latin typeface="Arial" panose="020B0604020202020204"/>
                <a:cs typeface="Arial" panose="020B0604020202020204"/>
              </a:rPr>
              <a:t>“</a:t>
            </a:r>
            <a:endParaRPr lang="en-US" sz="9595"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1884" y="2613787"/>
            <a:ext cx="652593" cy="1569660"/>
          </a:xfrm>
          <a:prstGeom prst="rect">
            <a:avLst/>
          </a:prstGeom>
          <a:noFill/>
        </p:spPr>
        <p:txBody>
          <a:bodyPr wrap="square" rtlCol="0">
            <a:spAutoFit/>
          </a:bodyPr>
          <a:lstStyle/>
          <a:p>
            <a:pPr algn="r"/>
            <a:r>
              <a:rPr lang="en-US" sz="9595" b="0" i="0" dirty="0">
                <a:solidFill>
                  <a:schemeClr val="accent1">
                    <a:lumMod val="60000"/>
                    <a:lumOff val="40000"/>
                  </a:schemeClr>
                </a:solidFill>
                <a:latin typeface="Arial" panose="020B0604020202020204"/>
                <a:cs typeface="Arial" panose="020B0604020202020204"/>
              </a:rPr>
              <a:t>”</a:t>
            </a:r>
            <a:endParaRPr lang="en-US" sz="9595"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466" y="982134"/>
            <a:ext cx="8451704"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439" y="3678766"/>
            <a:ext cx="7729206"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zh-CN" altLang="en-US"/>
              <a:t>单击此处编辑母版文本样式</a:t>
            </a:r>
            <a:endParaRPr lang="zh-CN" altLang="en-US"/>
          </a:p>
        </p:txBody>
      </p:sp>
      <p:sp>
        <p:nvSpPr>
          <p:cNvPr id="10" name="Text Placeholder 3"/>
          <p:cNvSpPr>
            <a:spLocks noGrp="1"/>
          </p:cNvSpPr>
          <p:nvPr>
            <p:ph type="body" sz="half" idx="2"/>
          </p:nvPr>
        </p:nvSpPr>
        <p:spPr>
          <a:xfrm>
            <a:off x="1154654" y="5029200"/>
            <a:ext cx="9242489" cy="997857"/>
          </a:xfrm>
        </p:spPr>
        <p:txBody>
          <a:bodyPr anchor="ctr">
            <a:normAutofit/>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A0F08F57-8AF4-4192-8C0E-F86A12100C7B}" type="datetime1">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19" name="Rectangle 18"/>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3" y="2370667"/>
            <a:ext cx="8823362"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654" y="5024967"/>
            <a:ext cx="8823361"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130" indent="0">
              <a:buNone/>
              <a:defRPr sz="1400">
                <a:solidFill>
                  <a:schemeClr val="tx1">
                    <a:tint val="75000"/>
                  </a:schemeClr>
                </a:solidFill>
              </a:defRPr>
            </a:lvl8pPr>
            <a:lvl9pPr marL="365633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A0F08F57-8AF4-4192-8C0E-F86A12100C7B}" type="datetime1">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653" y="2603502"/>
            <a:ext cx="314106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16" name="Text Placeholder 3"/>
          <p:cNvSpPr>
            <a:spLocks noGrp="1"/>
          </p:cNvSpPr>
          <p:nvPr>
            <p:ph type="body" sz="half" idx="15"/>
          </p:nvPr>
        </p:nvSpPr>
        <p:spPr>
          <a:xfrm>
            <a:off x="1154653" y="3179765"/>
            <a:ext cx="3141061" cy="2847293"/>
          </a:xfrm>
        </p:spPr>
        <p:txBody>
          <a:bodyPr anchor="t">
            <a:normAutofit/>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4511547" y="2603500"/>
            <a:ext cx="314618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19" name="Text Placeholder 3"/>
          <p:cNvSpPr>
            <a:spLocks noGrp="1"/>
          </p:cNvSpPr>
          <p:nvPr>
            <p:ph type="body" sz="half" idx="16"/>
          </p:nvPr>
        </p:nvSpPr>
        <p:spPr>
          <a:xfrm>
            <a:off x="4511547" y="3179764"/>
            <a:ext cx="3146189" cy="2847293"/>
          </a:xfrm>
        </p:spPr>
        <p:txBody>
          <a:bodyPr anchor="t">
            <a:normAutofit/>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zh-CN" altLang="en-US"/>
              <a:t>单击此处编辑母版文本样式</a:t>
            </a:r>
            <a:endParaRPr lang="zh-CN" altLang="en-US"/>
          </a:p>
        </p:txBody>
      </p:sp>
      <p:sp>
        <p:nvSpPr>
          <p:cNvPr id="14" name="Text Placeholder 4"/>
          <p:cNvSpPr>
            <a:spLocks noGrp="1"/>
          </p:cNvSpPr>
          <p:nvPr>
            <p:ph type="body" sz="quarter" idx="13"/>
          </p:nvPr>
        </p:nvSpPr>
        <p:spPr>
          <a:xfrm>
            <a:off x="7886081" y="2603501"/>
            <a:ext cx="314491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20" name="Text Placeholder 3"/>
          <p:cNvSpPr>
            <a:spLocks noGrp="1"/>
          </p:cNvSpPr>
          <p:nvPr>
            <p:ph type="body" sz="half" idx="17"/>
          </p:nvPr>
        </p:nvSpPr>
        <p:spPr>
          <a:xfrm>
            <a:off x="7886275" y="3179763"/>
            <a:ext cx="3144717" cy="2847293"/>
          </a:xfrm>
        </p:spPr>
        <p:txBody>
          <a:bodyPr anchor="t">
            <a:normAutofit/>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zh-CN" altLang="en-US"/>
              <a:t>单击此处编辑母版文本样式</a:t>
            </a:r>
            <a:endParaRPr lang="zh-CN" altLang="en-US"/>
          </a:p>
        </p:txBody>
      </p:sp>
      <p:cxnSp>
        <p:nvCxnSpPr>
          <p:cNvPr id="17" name="Straight Connector 16"/>
          <p:cNvCxnSpPr/>
          <p:nvPr/>
        </p:nvCxnSpPr>
        <p:spPr>
          <a:xfrm>
            <a:off x="440282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0377"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0F08F57-8AF4-4192-8C0E-F86A12100C7B}" type="datetime1">
              <a:rPr lang="zh-CN" altLang="en-US" smtClean="0"/>
            </a:fld>
            <a:endParaRPr lang="zh-CN" altLang="en-US" dirty="0"/>
          </a:p>
        </p:txBody>
      </p:sp>
      <p:sp>
        <p:nvSpPr>
          <p:cNvPr id="8" name="Footer Placeholder 7"/>
          <p:cNvSpPr>
            <a:spLocks noGrp="1"/>
          </p:cNvSpPr>
          <p:nvPr>
            <p:ph type="ftr" sz="quarter" idx="11"/>
          </p:nvPr>
        </p:nvSpPr>
        <p:spPr/>
        <p:txBody>
          <a:bodyPr/>
          <a:lstStyle/>
          <a:p>
            <a:endParaRPr lang="zh-CN" altLang="en-US" dirty="0"/>
          </a:p>
        </p:txBody>
      </p:sp>
      <p:sp>
        <p:nvSpPr>
          <p:cNvPr id="9" name="Slide Number Placeholder 8"/>
          <p:cNvSpPr>
            <a:spLocks noGrp="1"/>
          </p:cNvSpPr>
          <p:nvPr>
            <p:ph type="sldNum" sz="quarter" idx="12"/>
          </p:nvPr>
        </p:nvSpPr>
        <p:spPr/>
        <p:txBody>
          <a:bodyPr/>
          <a:lstStyle/>
          <a:p>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653" y="4532844"/>
            <a:ext cx="304964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19" name="Picture Placeholder 2"/>
          <p:cNvSpPr>
            <a:spLocks noGrp="1" noChangeAspect="1"/>
          </p:cNvSpPr>
          <p:nvPr>
            <p:ph type="pic" idx="15"/>
          </p:nvPr>
        </p:nvSpPr>
        <p:spPr>
          <a:xfrm>
            <a:off x="1334206"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0965" indent="0">
              <a:buNone/>
              <a:defRPr sz="1600"/>
            </a:lvl4pPr>
            <a:lvl5pPr marL="1828165" indent="0">
              <a:buNone/>
              <a:defRPr sz="1600"/>
            </a:lvl5pPr>
            <a:lvl6pPr marL="2285365" indent="0">
              <a:buNone/>
              <a:defRPr sz="1600"/>
            </a:lvl6pPr>
            <a:lvl7pPr marL="2742565" indent="0">
              <a:buNone/>
              <a:defRPr sz="1600"/>
            </a:lvl7pPr>
            <a:lvl8pPr marL="3199130" indent="0">
              <a:buNone/>
              <a:defRPr sz="1600"/>
            </a:lvl8pPr>
            <a:lvl9pPr marL="365633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653" y="5109106"/>
            <a:ext cx="3049644" cy="917952"/>
          </a:xfrm>
        </p:spPr>
        <p:txBody>
          <a:bodyPr anchor="t">
            <a:normAutofit/>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4567675" y="4532845"/>
            <a:ext cx="3049644"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41" name="Picture Placeholder 2"/>
          <p:cNvSpPr>
            <a:spLocks noGrp="1" noChangeAspect="1"/>
          </p:cNvSpPr>
          <p:nvPr>
            <p:ph type="pic" idx="21"/>
          </p:nvPr>
        </p:nvSpPr>
        <p:spPr>
          <a:xfrm>
            <a:off x="4747226" y="2603500"/>
            <a:ext cx="26905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0965" indent="0">
              <a:buNone/>
              <a:defRPr sz="1600"/>
            </a:lvl4pPr>
            <a:lvl5pPr marL="1828165" indent="0">
              <a:buNone/>
              <a:defRPr sz="1600"/>
            </a:lvl5pPr>
            <a:lvl6pPr marL="2285365" indent="0">
              <a:buNone/>
              <a:defRPr sz="1600"/>
            </a:lvl6pPr>
            <a:lvl7pPr marL="2742565" indent="0">
              <a:buNone/>
              <a:defRPr sz="1600"/>
            </a:lvl7pPr>
            <a:lvl8pPr marL="3199130" indent="0">
              <a:buNone/>
              <a:defRPr sz="1600"/>
            </a:lvl8pPr>
            <a:lvl9pPr marL="365633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68982" y="5109105"/>
            <a:ext cx="3049644" cy="917952"/>
          </a:xfrm>
        </p:spPr>
        <p:txBody>
          <a:bodyPr anchor="t">
            <a:normAutofit/>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zh-CN" altLang="en-US"/>
              <a:t>单击此处编辑母版文本样式</a:t>
            </a:r>
            <a:endParaRPr lang="zh-CN" altLang="en-US"/>
          </a:p>
        </p:txBody>
      </p:sp>
      <p:sp>
        <p:nvSpPr>
          <p:cNvPr id="14" name="Text Placeholder 4"/>
          <p:cNvSpPr>
            <a:spLocks noGrp="1"/>
          </p:cNvSpPr>
          <p:nvPr>
            <p:ph type="body" sz="quarter" idx="13"/>
          </p:nvPr>
        </p:nvSpPr>
        <p:spPr>
          <a:xfrm>
            <a:off x="7980697" y="4532845"/>
            <a:ext cx="305030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42" name="Picture Placeholder 2"/>
          <p:cNvSpPr>
            <a:spLocks noGrp="1" noChangeAspect="1"/>
          </p:cNvSpPr>
          <p:nvPr>
            <p:ph type="pic" idx="22"/>
          </p:nvPr>
        </p:nvSpPr>
        <p:spPr>
          <a:xfrm>
            <a:off x="8160905"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0965" indent="0">
              <a:buNone/>
              <a:defRPr sz="1600"/>
            </a:lvl4pPr>
            <a:lvl5pPr marL="1828165" indent="0">
              <a:buNone/>
              <a:defRPr sz="1600"/>
            </a:lvl5pPr>
            <a:lvl6pPr marL="2285365" indent="0">
              <a:buNone/>
              <a:defRPr sz="1600"/>
            </a:lvl6pPr>
            <a:lvl7pPr marL="2742565" indent="0">
              <a:buNone/>
              <a:defRPr sz="1600"/>
            </a:lvl7pPr>
            <a:lvl8pPr marL="3199130" indent="0">
              <a:buNone/>
              <a:defRPr sz="1600"/>
            </a:lvl8pPr>
            <a:lvl9pPr marL="365633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0696" y="5109104"/>
            <a:ext cx="3050301" cy="917952"/>
          </a:xfrm>
        </p:spPr>
        <p:txBody>
          <a:bodyPr anchor="t">
            <a:normAutofit/>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zh-CN" altLang="en-US"/>
              <a:t>单击此处编辑母版文本样式</a:t>
            </a:r>
            <a:endParaRPr lang="zh-CN" altLang="en-US"/>
          </a:p>
        </p:txBody>
      </p:sp>
      <p:cxnSp>
        <p:nvCxnSpPr>
          <p:cNvPr id="43" name="Straight Connector 42"/>
          <p:cNvCxnSpPr/>
          <p:nvPr/>
        </p:nvCxnSpPr>
        <p:spPr>
          <a:xfrm>
            <a:off x="440468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577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0F08F57-8AF4-4192-8C0E-F86A12100C7B}" type="datetime1">
              <a:rPr lang="zh-CN" altLang="en-US" smtClean="0"/>
            </a:fld>
            <a:endParaRPr lang="zh-CN" altLang="en-US" dirty="0"/>
          </a:p>
        </p:txBody>
      </p:sp>
      <p:sp>
        <p:nvSpPr>
          <p:cNvPr id="8" name="Footer Placeholder 7"/>
          <p:cNvSpPr>
            <a:spLocks noGrp="1"/>
          </p:cNvSpPr>
          <p:nvPr>
            <p:ph type="ftr" sz="quarter" idx="11"/>
          </p:nvPr>
        </p:nvSpPr>
        <p:spPr>
          <a:xfrm>
            <a:off x="560965" y="6391839"/>
            <a:ext cx="3643333" cy="304801"/>
          </a:xfrm>
        </p:spPr>
        <p:txBody>
          <a:bodyPr/>
          <a:lstStyle/>
          <a:p>
            <a:endParaRPr lang="zh-CN" altLang="en-US" dirty="0"/>
          </a:p>
        </p:txBody>
      </p:sp>
      <p:sp>
        <p:nvSpPr>
          <p:cNvPr id="9" name="Slide Number Placeholder 8"/>
          <p:cNvSpPr>
            <a:spLocks noGrp="1"/>
          </p:cNvSpPr>
          <p:nvPr>
            <p:ph type="sldNum" sz="quarter" idx="12"/>
          </p:nvPr>
        </p:nvSpPr>
        <p:spPr/>
        <p:txBody>
          <a:bodyPr/>
          <a:lstStyle/>
          <a:p>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654" y="2603500"/>
            <a:ext cx="8823361" cy="3416300"/>
          </a:xfrm>
        </p:spPr>
        <p:txBody>
          <a:bodyPr vert="eaVert" anchor="t" anchorCtr="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10692654" y="6391839"/>
            <a:ext cx="990341" cy="304799"/>
          </a:xfrm>
        </p:spPr>
        <p:txBody>
          <a:bodyPr/>
          <a:lstStyle/>
          <a:p>
            <a:fld id="{A0F08F57-8AF4-4192-8C0E-F86A12100C7B}" type="datetime1">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3000" y="1278467"/>
            <a:ext cx="1409598"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654" y="1278467"/>
            <a:ext cx="6254396" cy="474859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10650330" y="6391839"/>
            <a:ext cx="991877" cy="304799"/>
          </a:xfrm>
        </p:spPr>
        <p:txBody>
          <a:bodyPr/>
          <a:lstStyle/>
          <a:p>
            <a:fld id="{A0F08F57-8AF4-4192-8C0E-F86A12100C7B}" type="datetime1">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654" y="2603500"/>
            <a:ext cx="8823361" cy="34163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A0F08F57-8AF4-4192-8C0E-F86A12100C7B}" type="datetime1">
              <a:rPr lang="zh-CN" altLang="en-US" smtClean="0"/>
            </a:fld>
            <a:endParaRPr lang="zh-CN" altLang="en-US" dirty="0"/>
          </a:p>
        </p:txBody>
      </p:sp>
      <p:sp>
        <p:nvSpPr>
          <p:cNvPr id="5" name="Footer Placeholder 4"/>
          <p:cNvSpPr>
            <a:spLocks noGrp="1"/>
          </p:cNvSpPr>
          <p:nvPr>
            <p:ph type="ftr" sz="quarter" idx="11"/>
          </p:nvPr>
        </p:nvSpPr>
        <p:spPr/>
        <p:txBody>
          <a:bodyPr/>
          <a:lstStyle/>
          <a:p>
            <a:pPr rtl="0"/>
            <a:endParaRPr lang="zh-CN" altLang="en-US" dirty="0"/>
          </a:p>
        </p:txBody>
      </p:sp>
      <p:sp>
        <p:nvSpPr>
          <p:cNvPr id="6" name="Slide Number Placeholder 5"/>
          <p:cNvSpPr>
            <a:spLocks noGrp="1"/>
          </p:cNvSpPr>
          <p:nvPr>
            <p:ph type="sldNum" sz="quarter" idx="12"/>
          </p:nvPr>
        </p:nvSpPr>
        <p:spPr/>
        <p:txBody>
          <a:bodyPr/>
          <a:lstStyle/>
          <a:p>
            <a:pPr rtl="0"/>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2677645"/>
            <a:ext cx="4349892"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3764" y="2677644"/>
            <a:ext cx="3756566"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130" indent="0">
              <a:buNone/>
              <a:defRPr sz="1400">
                <a:solidFill>
                  <a:schemeClr val="tx1">
                    <a:tint val="75000"/>
                  </a:schemeClr>
                </a:solidFill>
              </a:defRPr>
            </a:lvl8pPr>
            <a:lvl9pPr marL="365633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A0F08F57-8AF4-4192-8C0E-F86A12100C7B}" type="datetime1">
              <a:rPr lang="zh-CN" altLang="en-US" smtClean="0"/>
            </a:fld>
            <a:endParaRPr lang="zh-CN" altLang="en-US" dirty="0"/>
          </a:p>
        </p:txBody>
      </p:sp>
      <p:sp>
        <p:nvSpPr>
          <p:cNvPr id="5" name="Footer Placeholder 4"/>
          <p:cNvSpPr>
            <a:spLocks noGrp="1"/>
          </p:cNvSpPr>
          <p:nvPr>
            <p:ph type="ftr" sz="quarter" idx="11"/>
          </p:nvPr>
        </p:nvSpPr>
        <p:spPr/>
        <p:txBody>
          <a:bodyPr/>
          <a:lstStyle/>
          <a:p>
            <a:pPr rtl="0"/>
            <a:endParaRPr lang="zh-CN" alt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653" y="2603501"/>
            <a:ext cx="4823901" cy="3416301"/>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207096" y="2603500"/>
            <a:ext cx="4823902" cy="3416300"/>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A0F08F57-8AF4-4192-8C0E-F86A12100C7B}" type="datetime1">
              <a:rPr lang="zh-CN" altLang="en-US" smtClean="0"/>
            </a:fld>
            <a:endParaRPr lang="zh-CN" altLang="en-US" dirty="0"/>
          </a:p>
        </p:txBody>
      </p:sp>
      <p:sp>
        <p:nvSpPr>
          <p:cNvPr id="6" name="Footer Placeholder 5"/>
          <p:cNvSpPr>
            <a:spLocks noGrp="1"/>
          </p:cNvSpPr>
          <p:nvPr>
            <p:ph type="ftr" sz="quarter" idx="11"/>
          </p:nvPr>
        </p:nvSpPr>
        <p:spPr/>
        <p:txBody>
          <a:bodyPr/>
          <a:lstStyle/>
          <a:p>
            <a:pPr rtl="0"/>
            <a:endParaRPr lang="zh-CN" altLang="en-US" dirty="0"/>
          </a:p>
        </p:txBody>
      </p:sp>
      <p:sp>
        <p:nvSpPr>
          <p:cNvPr id="7" name="Slide Number Placeholder 6"/>
          <p:cNvSpPr>
            <a:spLocks noGrp="1"/>
          </p:cNvSpPr>
          <p:nvPr>
            <p:ph type="sldNum" sz="quarter" idx="12"/>
          </p:nvPr>
        </p:nvSpPr>
        <p:spPr/>
        <p:txBody>
          <a:bodyPr/>
          <a:lstStyle/>
          <a:p>
            <a:pPr rtl="0"/>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654" y="2603500"/>
            <a:ext cx="482390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154653" y="3179763"/>
            <a:ext cx="4823901" cy="2840039"/>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207096" y="2603500"/>
            <a:ext cx="482390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07096" y="3179763"/>
            <a:ext cx="4823902"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A0F08F57-8AF4-4192-8C0E-F86A12100C7B}" type="datetime1">
              <a:rPr lang="zh-CN" altLang="en-US" smtClean="0"/>
            </a:fld>
            <a:endParaRPr lang="zh-CN" altLang="en-US" dirty="0"/>
          </a:p>
        </p:txBody>
      </p:sp>
      <p:sp>
        <p:nvSpPr>
          <p:cNvPr id="8" name="Footer Placeholder 7"/>
          <p:cNvSpPr>
            <a:spLocks noGrp="1"/>
          </p:cNvSpPr>
          <p:nvPr>
            <p:ph type="ftr" sz="quarter" idx="11"/>
          </p:nvPr>
        </p:nvSpPr>
        <p:spPr/>
        <p:txBody>
          <a:bodyPr/>
          <a:lstStyle/>
          <a:p>
            <a:pPr rtl="0"/>
            <a:endParaRPr lang="zh-CN" altLang="en-US" dirty="0"/>
          </a:p>
        </p:txBody>
      </p:sp>
      <p:sp>
        <p:nvSpPr>
          <p:cNvPr id="9" name="Slide Number Placeholder 8"/>
          <p:cNvSpPr>
            <a:spLocks noGrp="1"/>
          </p:cNvSpPr>
          <p:nvPr>
            <p:ph type="sldNum" sz="quarter" idx="12"/>
          </p:nvPr>
        </p:nvSpPr>
        <p:spPr/>
        <p:txBody>
          <a:bodyPr/>
          <a:lstStyle/>
          <a:p>
            <a:pPr rtl="0"/>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654" y="973668"/>
            <a:ext cx="8759131"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0F08F57-8AF4-4192-8C0E-F86A12100C7B}" type="datetime1">
              <a:rPr lang="zh-CN" altLang="en-US" smtClean="0"/>
            </a:fld>
            <a:endParaRPr lang="zh-CN" altLang="en-US" dirty="0"/>
          </a:p>
        </p:txBody>
      </p:sp>
      <p:sp>
        <p:nvSpPr>
          <p:cNvPr id="4" name="Footer Placeholder 3"/>
          <p:cNvSpPr>
            <a:spLocks noGrp="1"/>
          </p:cNvSpPr>
          <p:nvPr>
            <p:ph type="ftr" sz="quarter" idx="11"/>
          </p:nvPr>
        </p:nvSpPr>
        <p:spPr/>
        <p:txBody>
          <a:bodyPr/>
          <a:lstStyle/>
          <a:p>
            <a:pPr rtl="0"/>
            <a:endParaRPr lang="zh-CN" altLang="en-US" dirty="0"/>
          </a:p>
        </p:txBody>
      </p:sp>
      <p:sp>
        <p:nvSpPr>
          <p:cNvPr id="5" name="Slide Number Placeholder 4"/>
          <p:cNvSpPr>
            <a:spLocks noGrp="1"/>
          </p:cNvSpPr>
          <p:nvPr>
            <p:ph type="sldNum" sz="quarter" idx="12"/>
          </p:nvPr>
        </p:nvSpPr>
        <p:spPr/>
        <p:txBody>
          <a:bodyPr/>
          <a:lstStyle/>
          <a:p>
            <a:pPr rtl="0"/>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08F57-8AF4-4192-8C0E-F86A12100C7B}" type="datetime1">
              <a:rPr lang="zh-CN" altLang="en-US" smtClean="0"/>
            </a:fld>
            <a:endParaRPr lang="zh-CN" altLang="en-US" dirty="0"/>
          </a:p>
        </p:txBody>
      </p:sp>
      <p:sp>
        <p:nvSpPr>
          <p:cNvPr id="3" name="Footer Placeholder 2"/>
          <p:cNvSpPr>
            <a:spLocks noGrp="1"/>
          </p:cNvSpPr>
          <p:nvPr>
            <p:ph type="ftr" sz="quarter" idx="11"/>
          </p:nvPr>
        </p:nvSpPr>
        <p:spPr/>
        <p:txBody>
          <a:bodyPr/>
          <a:lstStyle/>
          <a:p>
            <a:pPr rtl="0"/>
            <a:endParaRPr lang="zh-CN" altLang="en-US" dirty="0"/>
          </a:p>
        </p:txBody>
      </p:sp>
      <p:sp>
        <p:nvSpPr>
          <p:cNvPr id="7" name="Rectangle 6"/>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rtl="0"/>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295400"/>
            <a:ext cx="2792431"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79641" y="1447800"/>
            <a:ext cx="5188714" cy="4572000"/>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bwMode="gray">
          <a:xfrm>
            <a:off x="1154653" y="3129281"/>
            <a:ext cx="2792431"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0F08F57-8AF4-4192-8C0E-F86A12100C7B}" type="datetime1">
              <a:rPr lang="zh-CN" altLang="en-US" smtClean="0"/>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693334"/>
            <a:ext cx="3864127"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6165" y="1143000"/>
            <a:ext cx="322635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0965" indent="0">
              <a:buNone/>
              <a:defRPr sz="1600"/>
            </a:lvl4pPr>
            <a:lvl5pPr marL="1828165" indent="0">
              <a:buNone/>
              <a:defRPr sz="1600"/>
            </a:lvl5pPr>
            <a:lvl6pPr marL="2285365" indent="0">
              <a:buNone/>
              <a:defRPr sz="1600"/>
            </a:lvl6pPr>
            <a:lvl7pPr marL="2742565" indent="0">
              <a:buNone/>
              <a:defRPr sz="1600"/>
            </a:lvl7pPr>
            <a:lvl8pPr marL="3199130" indent="0">
              <a:buNone/>
              <a:defRPr sz="1600"/>
            </a:lvl8pPr>
            <a:lvl9pPr marL="365633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653" y="3657600"/>
            <a:ext cx="3858207"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0F08F57-8AF4-4192-8C0E-F86A12100C7B}" type="datetime1">
              <a:rPr lang="zh-CN" altLang="en-US" smtClean="0"/>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14DD1E-5D91-48A3-AD6D-45FBA980D106}"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654" y="973668"/>
            <a:ext cx="8759131"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654" y="2603500"/>
            <a:ext cx="8759131" cy="34163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0650330" y="6391839"/>
            <a:ext cx="990341" cy="304799"/>
          </a:xfrm>
          <a:prstGeom prst="rect">
            <a:avLst/>
          </a:prstGeom>
        </p:spPr>
        <p:txBody>
          <a:bodyPr vert="horz" lIns="91440" tIns="45720" rIns="91440" bIns="45720" rtlCol="0" anchor="ctr"/>
          <a:lstStyle>
            <a:lvl1pPr algn="r">
              <a:defRPr sz="1000" b="1" i="0">
                <a:solidFill>
                  <a:schemeClr val="accent1"/>
                </a:solidFill>
              </a:defRPr>
            </a:lvl1pPr>
          </a:lstStyle>
          <a:p>
            <a:fld id="{A0F08F57-8AF4-4192-8C0E-F86A12100C7B}" type="datetime1">
              <a:rPr lang="zh-CN" altLang="en-US" smtClean="0"/>
            </a:fld>
            <a:endParaRPr lang="zh-CN" altLang="en-US" dirty="0"/>
          </a:p>
        </p:txBody>
      </p:sp>
      <p:sp>
        <p:nvSpPr>
          <p:cNvPr id="5" name="Footer Placeholder 4"/>
          <p:cNvSpPr>
            <a:spLocks noGrp="1"/>
          </p:cNvSpPr>
          <p:nvPr>
            <p:ph type="ftr" sz="quarter" idx="3"/>
          </p:nvPr>
        </p:nvSpPr>
        <p:spPr>
          <a:xfrm>
            <a:off x="560964" y="6391839"/>
            <a:ext cx="3858790"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dirty="0"/>
          </a:p>
        </p:txBody>
      </p:sp>
      <p:sp>
        <p:nvSpPr>
          <p:cNvPr id="21" name="Rectangle 2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800" b="0" i="0">
                <a:solidFill>
                  <a:schemeClr val="bg1"/>
                </a:solidFill>
              </a:defRPr>
            </a:lvl1pPr>
          </a:lstStyle>
          <a:p>
            <a:fld id="{C014DD1E-5D91-48A3-AD6D-45FBA980D106}" type="slidenum">
              <a:rPr lang="en-US" altLang="zh-CN"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2365"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599565"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6765"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3965"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165"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773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493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0965" algn="l" defTabSz="457200" rtl="0" eaLnBrk="1" latinLnBrk="0" hangingPunct="1">
        <a:defRPr sz="1800" kern="1200">
          <a:solidFill>
            <a:schemeClr val="tx1"/>
          </a:solidFill>
          <a:latin typeface="+mn-lt"/>
          <a:ea typeface="+mn-ea"/>
          <a:cs typeface="+mn-cs"/>
        </a:defRPr>
      </a:lvl4pPr>
      <a:lvl5pPr marL="1828165" algn="l" defTabSz="457200" rtl="0" eaLnBrk="1" latinLnBrk="0" hangingPunct="1">
        <a:defRPr sz="1800" kern="1200">
          <a:solidFill>
            <a:schemeClr val="tx1"/>
          </a:solidFill>
          <a:latin typeface="+mn-lt"/>
          <a:ea typeface="+mn-ea"/>
          <a:cs typeface="+mn-cs"/>
        </a:defRPr>
      </a:lvl5pPr>
      <a:lvl6pPr marL="2285365" algn="l" defTabSz="457200" rtl="0" eaLnBrk="1" latinLnBrk="0" hangingPunct="1">
        <a:defRPr sz="1800" kern="1200">
          <a:solidFill>
            <a:schemeClr val="tx1"/>
          </a:solidFill>
          <a:latin typeface="+mn-lt"/>
          <a:ea typeface="+mn-ea"/>
          <a:cs typeface="+mn-cs"/>
        </a:defRPr>
      </a:lvl6pPr>
      <a:lvl7pPr marL="2742565" algn="l" defTabSz="457200" rtl="0" eaLnBrk="1" latinLnBrk="0" hangingPunct="1">
        <a:defRPr sz="1800" kern="1200">
          <a:solidFill>
            <a:schemeClr val="tx1"/>
          </a:solidFill>
          <a:latin typeface="+mn-lt"/>
          <a:ea typeface="+mn-ea"/>
          <a:cs typeface="+mn-cs"/>
        </a:defRPr>
      </a:lvl7pPr>
      <a:lvl8pPr marL="3199130" algn="l" defTabSz="457200" rtl="0" eaLnBrk="1" latinLnBrk="0" hangingPunct="1">
        <a:defRPr sz="1800" kern="1200">
          <a:solidFill>
            <a:schemeClr val="tx1"/>
          </a:solidFill>
          <a:latin typeface="+mn-lt"/>
          <a:ea typeface="+mn-ea"/>
          <a:cs typeface="+mn-cs"/>
        </a:defRPr>
      </a:lvl8pPr>
      <a:lvl9pPr marL="365633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3812" y="1124744"/>
            <a:ext cx="10661924" cy="3132832"/>
          </a:xfrm>
        </p:spPr>
        <p:txBody>
          <a:bodyPr rtlCol="0">
            <a:normAutofit/>
          </a:bodyPr>
          <a:lstStyle/>
          <a:p>
            <a:r>
              <a:rPr lang="en-US" altLang="zh-CN" b="1" dirty="0"/>
              <a:t>Campus Second-hand Book Trading System</a:t>
            </a:r>
            <a:br>
              <a:rPr lang="zh-CN" altLang="zh-CN" b="1" dirty="0"/>
            </a:br>
            <a:endParaRPr lang="zh-CN" altLang="en-US" dirty="0">
              <a:latin typeface="Salesforce Sans"/>
              <a:ea typeface="微软雅黑" panose="020B0503020204020204" pitchFamily="34" charset="-122"/>
              <a:sym typeface="Salesforce Sans"/>
            </a:endParaRPr>
          </a:p>
        </p:txBody>
      </p:sp>
      <p:sp>
        <p:nvSpPr>
          <p:cNvPr id="3" name="文本框 2"/>
          <p:cNvSpPr txBox="1"/>
          <p:nvPr/>
        </p:nvSpPr>
        <p:spPr>
          <a:xfrm>
            <a:off x="2205980" y="4941168"/>
            <a:ext cx="6984776" cy="369332"/>
          </a:xfrm>
          <a:prstGeom prst="rect">
            <a:avLst/>
          </a:prstGeom>
          <a:noFill/>
        </p:spPr>
        <p:txBody>
          <a:bodyPr wrap="square" rtlCol="0">
            <a:spAutoFit/>
          </a:bodyPr>
          <a:lstStyle/>
          <a:p>
            <a:r>
              <a:rPr lang="en-US" altLang="zh-CN" dirty="0">
                <a:solidFill>
                  <a:schemeClr val="bg1"/>
                </a:solidFill>
              </a:rPr>
              <a:t>Group Member: James,</a:t>
            </a:r>
            <a:r>
              <a:rPr lang="zh-CN" altLang="en-US" dirty="0">
                <a:solidFill>
                  <a:schemeClr val="bg1"/>
                </a:solidFill>
              </a:rPr>
              <a:t> </a:t>
            </a:r>
            <a:r>
              <a:rPr lang="en-US" altLang="zh-CN" dirty="0">
                <a:solidFill>
                  <a:schemeClr val="bg1"/>
                </a:solidFill>
              </a:rPr>
              <a:t>Anthony, Walker, Henry, Damon, Jay</a:t>
            </a:r>
            <a:endParaRPr lang="en-US" altLang="zh-C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Function</a:t>
            </a:r>
            <a:r>
              <a:rPr lang="zh-CN" altLang="en-US" dirty="0">
                <a:sym typeface="+mn-ea"/>
              </a:rPr>
              <a:t>：</a:t>
            </a:r>
            <a:r>
              <a:rPr lang="en-US" altLang="zh-CN" dirty="0">
                <a:sym typeface="+mn-ea"/>
              </a:rPr>
              <a:t>M</a:t>
            </a:r>
            <a:r>
              <a:rPr lang="en-US" altLang="zh-CN" dirty="0">
                <a:sym typeface="+mn-ea"/>
              </a:rPr>
              <a:t>ake an order</a:t>
            </a:r>
            <a:endParaRPr lang="en-US" altLang="zh-CN" dirty="0">
              <a:sym typeface="+mn-ea"/>
            </a:endParaRPr>
          </a:p>
        </p:txBody>
      </p:sp>
      <p:sp>
        <p:nvSpPr>
          <p:cNvPr id="3" name="内容占位符 2"/>
          <p:cNvSpPr>
            <a:spLocks noGrp="1"/>
          </p:cNvSpPr>
          <p:nvPr>
            <p:ph idx="1"/>
          </p:nvPr>
        </p:nvSpPr>
        <p:spPr/>
        <p:txBody>
          <a:bodyPr/>
          <a:p>
            <a:r>
              <a:rPr lang="zh-CN" altLang="en-US" sz="4800">
                <a:solidFill>
                  <a:srgbClr val="FF0000"/>
                </a:solidFill>
                <a:latin typeface="Times New Roman" panose="02020603050405020304" charset="0"/>
                <a:cs typeface="Times New Roman" panose="02020603050405020304" charset="0"/>
              </a:rPr>
              <a:t>When you find a book you like, you can click on it and add it to your shopping cart.</a:t>
            </a:r>
            <a:endParaRPr lang="zh-CN" altLang="en-US" sz="4800">
              <a:solidFill>
                <a:srgbClr val="FF0000"/>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Demonstration process:</a:t>
            </a:r>
            <a:br>
              <a:rPr lang="zh-CN" altLang="en-US" dirty="0"/>
            </a:br>
            <a:endParaRPr lang="zh-CN" altLang="en-US"/>
          </a:p>
        </p:txBody>
      </p:sp>
      <p:pic>
        <p:nvPicPr>
          <p:cNvPr id="9" name="图片 8"/>
          <p:cNvPicPr>
            <a:picLocks noChangeAspect="1"/>
          </p:cNvPicPr>
          <p:nvPr/>
        </p:nvPicPr>
        <p:blipFill>
          <a:blip r:embed="rId1"/>
          <a:stretch>
            <a:fillRect/>
          </a:stretch>
        </p:blipFill>
        <p:spPr>
          <a:xfrm>
            <a:off x="436245" y="2603500"/>
            <a:ext cx="5634355" cy="3668395"/>
          </a:xfrm>
          <a:prstGeom prst="rect">
            <a:avLst/>
          </a:prstGeom>
          <a:ln>
            <a:solidFill>
              <a:schemeClr val="accent1"/>
            </a:solidFill>
          </a:ln>
        </p:spPr>
      </p:pic>
      <p:pic>
        <p:nvPicPr>
          <p:cNvPr id="10" name="图片 9"/>
          <p:cNvPicPr>
            <a:picLocks noChangeAspect="1"/>
          </p:cNvPicPr>
          <p:nvPr/>
        </p:nvPicPr>
        <p:blipFill>
          <a:blip r:embed="rId2"/>
          <a:stretch>
            <a:fillRect/>
          </a:stretch>
        </p:blipFill>
        <p:spPr>
          <a:xfrm>
            <a:off x="6151880" y="2603500"/>
            <a:ext cx="5563870" cy="3668395"/>
          </a:xfrm>
          <a:prstGeom prst="rect">
            <a:avLst/>
          </a:prstGeom>
          <a:pattFill prst="pct5">
            <a:fgClr>
              <a:schemeClr val="accent1"/>
            </a:fgClr>
            <a:bgClr>
              <a:schemeClr val="bg1"/>
            </a:bgClr>
          </a:pattFill>
          <a:ln w="13970" cmpd="sng">
            <a:solidFill>
              <a:schemeClr val="accent1">
                <a:shade val="50000"/>
              </a:schemeClr>
            </a:solidFill>
            <a:prstDash val="solid"/>
          </a:ln>
        </p:spPr>
      </p:pic>
      <p:sp>
        <p:nvSpPr>
          <p:cNvPr id="12" name="文本框 11"/>
          <p:cNvSpPr txBox="1"/>
          <p:nvPr/>
        </p:nvSpPr>
        <p:spPr>
          <a:xfrm>
            <a:off x="2978785" y="6347460"/>
            <a:ext cx="549910" cy="368300"/>
          </a:xfrm>
          <a:prstGeom prst="rect">
            <a:avLst/>
          </a:prstGeom>
          <a:noFill/>
        </p:spPr>
        <p:txBody>
          <a:bodyPr wrap="square" rtlCol="0">
            <a:spAutoFit/>
            <a:scene3d>
              <a:camera prst="orthographicFront"/>
              <a:lightRig rig="threePt" dir="t"/>
            </a:scene3d>
          </a:bodyPr>
          <a:p>
            <a:r>
              <a:rPr lang="en-US" altLang="zh-CN">
                <a:ln/>
                <a:solidFill>
                  <a:schemeClr val="accent1"/>
                </a:solidFill>
                <a:effectLst>
                  <a:outerShdw blurRad="38100" dist="25400" dir="5400000" algn="ctr" rotWithShape="0">
                    <a:srgbClr val="6E747A">
                      <a:alpha val="43000"/>
                    </a:srgbClr>
                  </a:outerShdw>
                </a:effectLst>
              </a:rPr>
              <a:t>1</a:t>
            </a:r>
            <a:endParaRPr lang="en-US" altLang="zh-CN">
              <a:ln/>
              <a:solidFill>
                <a:schemeClr val="accent1"/>
              </a:solidFill>
              <a:effectLst>
                <a:outerShdw blurRad="38100" dist="25400" dir="5400000" algn="ctr" rotWithShape="0">
                  <a:srgbClr val="6E747A">
                    <a:alpha val="43000"/>
                  </a:srgbClr>
                </a:outerShdw>
              </a:effectLst>
            </a:endParaRPr>
          </a:p>
        </p:txBody>
      </p:sp>
      <p:sp>
        <p:nvSpPr>
          <p:cNvPr id="13" name="文本框 12"/>
          <p:cNvSpPr txBox="1"/>
          <p:nvPr/>
        </p:nvSpPr>
        <p:spPr>
          <a:xfrm>
            <a:off x="8565515" y="6347460"/>
            <a:ext cx="736600" cy="368300"/>
          </a:xfrm>
          <a:prstGeom prst="rect">
            <a:avLst/>
          </a:prstGeom>
          <a:noFill/>
        </p:spPr>
        <p:txBody>
          <a:bodyPr wrap="square" rtlCol="0">
            <a:spAutoFit/>
            <a:scene3d>
              <a:camera prst="orthographicFront"/>
              <a:lightRig rig="threePt" dir="t"/>
            </a:scene3d>
          </a:bodyPr>
          <a:p>
            <a:r>
              <a:rPr lang="en-US" altLang="zh-CN">
                <a:ln/>
                <a:solidFill>
                  <a:schemeClr val="accent1"/>
                </a:solidFill>
                <a:effectLst>
                  <a:outerShdw blurRad="38100" dist="25400" dir="5400000" algn="ctr" rotWithShape="0">
                    <a:srgbClr val="6E747A">
                      <a:alpha val="43000"/>
                    </a:srgbClr>
                  </a:outerShdw>
                </a:effectLst>
              </a:rPr>
              <a:t>2</a:t>
            </a:r>
            <a:endParaRPr lang="en-US" altLang="zh-CN">
              <a:ln/>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54430" y="973455"/>
            <a:ext cx="9178290" cy="706755"/>
          </a:xfrm>
        </p:spPr>
        <p:txBody>
          <a:bodyPr/>
          <a:p>
            <a:r>
              <a:rPr lang="en-US" altLang="zh-CN" dirty="0">
                <a:sym typeface="+mn-ea"/>
              </a:rPr>
              <a:t>Function</a:t>
            </a:r>
            <a:r>
              <a:rPr lang="zh-CN" altLang="en-US" dirty="0">
                <a:sym typeface="+mn-ea"/>
              </a:rPr>
              <a:t>：Shopping cart management</a:t>
            </a:r>
            <a:endParaRPr lang="zh-CN" altLang="en-US" dirty="0">
              <a:sym typeface="+mn-ea"/>
            </a:endParaRPr>
          </a:p>
        </p:txBody>
      </p:sp>
      <p:sp>
        <p:nvSpPr>
          <p:cNvPr id="3" name="内容占位符 2"/>
          <p:cNvSpPr>
            <a:spLocks noGrp="1"/>
          </p:cNvSpPr>
          <p:nvPr>
            <p:ph idx="1"/>
          </p:nvPr>
        </p:nvSpPr>
        <p:spPr>
          <a:xfrm>
            <a:off x="1154430" y="2454275"/>
            <a:ext cx="8823325" cy="4063365"/>
          </a:xfrm>
        </p:spPr>
        <p:txBody>
          <a:bodyPr>
            <a:noAutofit/>
          </a:bodyPr>
          <a:p>
            <a:pPr marL="342900" lvl="1" indent="-342900" algn="l"/>
            <a:r>
              <a:rPr lang="zh-CN" altLang="en-US" sz="4000">
                <a:solidFill>
                  <a:srgbClr val="FF0000"/>
                </a:solidFill>
                <a:latin typeface="Times New Roman" panose="02020603050405020304" charset="0"/>
                <a:cs typeface="Times New Roman" panose="02020603050405020304" charset="0"/>
              </a:rPr>
              <a:t>If you have already added your favorite book to the shopping cart, you can modify the quantity, shipping address, name, mobile number and other information here, and then confirm the order and submit the order.</a:t>
            </a:r>
            <a:endParaRPr lang="zh-CN" altLang="en-US" sz="4000">
              <a:solidFill>
                <a:srgbClr val="FF0000"/>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Demonstration process:</a:t>
            </a:r>
            <a:endParaRPr lang="zh-CN" altLang="en-US"/>
          </a:p>
        </p:txBody>
      </p:sp>
      <p:pic>
        <p:nvPicPr>
          <p:cNvPr id="4" name="内容占位符 3" descr="QQ图片20190507101846"/>
          <p:cNvPicPr>
            <a:picLocks noChangeAspect="1"/>
          </p:cNvPicPr>
          <p:nvPr>
            <p:ph idx="1"/>
          </p:nvPr>
        </p:nvPicPr>
        <p:blipFill>
          <a:blip r:embed="rId1"/>
          <a:stretch>
            <a:fillRect/>
          </a:stretch>
        </p:blipFill>
        <p:spPr>
          <a:xfrm>
            <a:off x="2143760" y="2412365"/>
            <a:ext cx="7901305" cy="3991610"/>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Salesforce Sans"/>
                <a:ea typeface="微软雅黑" panose="020B0503020204020204" pitchFamily="34" charset="-122"/>
                <a:sym typeface="Salesforce Sans"/>
              </a:rPr>
              <a:t>Background</a:t>
            </a:r>
            <a:endParaRPr lang="zh-CN" altLang="en-US" dirty="0">
              <a:latin typeface="Salesforce Sans"/>
              <a:ea typeface="微软雅黑" panose="020B0503020204020204" pitchFamily="34" charset="-122"/>
              <a:sym typeface="Salesforce Sans"/>
            </a:endParaRPr>
          </a:p>
        </p:txBody>
      </p:sp>
      <p:sp>
        <p:nvSpPr>
          <p:cNvPr id="14" name="内容占位符 13"/>
          <p:cNvSpPr>
            <a:spLocks noGrp="1"/>
          </p:cNvSpPr>
          <p:nvPr>
            <p:ph idx="1"/>
          </p:nvPr>
        </p:nvSpPr>
        <p:spPr/>
        <p:txBody>
          <a:bodyPr rtlCol="0"/>
          <a:lstStyle/>
          <a:p>
            <a:r>
              <a:rPr lang="en-US" altLang="zh-CN" dirty="0">
                <a:latin typeface="Salesforce Sans"/>
                <a:ea typeface="微软雅黑" panose="020B0503020204020204" pitchFamily="34" charset="-122"/>
                <a:sym typeface="Salesforce Sans"/>
              </a:rPr>
              <a:t>The current second-hand book trading market, mostly through the intermediary to achieve second-hand book transactions. This has indeed achieved a certain effect, but there are still serious shortcomings. First of all, the intermediary often pushes down the quotation and earns the difference. The price of the student's book is often lower than the price of the second-hand book bought, and the student's interests are damaged. Secondly, there is a defect in the intermediary market that the book information lags. The students can only be in the semester. Inquiries and transactions can only be made after the end of the acquisition with the intermediary.</a:t>
            </a:r>
            <a:endParaRPr lang="zh-CN" altLang="en-US" dirty="0">
              <a:latin typeface="Salesforce Sans"/>
              <a:ea typeface="微软雅黑" panose="020B0503020204020204" pitchFamily="34" charset="-122"/>
              <a:sym typeface="Salesforce Sans"/>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our system do</a:t>
            </a:r>
            <a:r>
              <a:rPr lang="zh-CN" altLang="en-US" dirty="0"/>
              <a:t>？</a:t>
            </a:r>
            <a:endParaRPr lang="zh-CN" altLang="en-US" dirty="0"/>
          </a:p>
        </p:txBody>
      </p:sp>
      <p:sp>
        <p:nvSpPr>
          <p:cNvPr id="3" name="内容占位符 2"/>
          <p:cNvSpPr>
            <a:spLocks noGrp="1"/>
          </p:cNvSpPr>
          <p:nvPr>
            <p:ph idx="1"/>
          </p:nvPr>
        </p:nvSpPr>
        <p:spPr/>
        <p:txBody>
          <a:bodyPr/>
          <a:lstStyle/>
          <a:p>
            <a:r>
              <a:rPr lang="en-US" altLang="zh-CN" dirty="0"/>
              <a:t>The purpose of our system is to provide </a:t>
            </a:r>
            <a:r>
              <a:rPr lang="en-US" altLang="zh-CN" dirty="0" err="1"/>
              <a:t>Sias</a:t>
            </a:r>
            <a:r>
              <a:rPr lang="en-US" altLang="zh-CN" dirty="0"/>
              <a:t> students with a second-hand book trading platform. It is mainly divided into functional modules such as student login, book information management, information inquiry, forum exchange and feedback.</a:t>
            </a:r>
            <a:endParaRPr lang="zh-CN" altLang="zh-CN" dirty="0"/>
          </a:p>
          <a:p>
            <a:endParaRPr lang="zh-CN" altLang="en-US" dirty="0"/>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solidFill>
                  <a:schemeClr val="bg1"/>
                </a:solidFill>
                <a:latin typeface="微软雅黑" panose="020B0503020204020204" pitchFamily="34" charset="-122"/>
                <a:ea typeface="微软雅黑" panose="020B0503020204020204" pitchFamily="34" charset="-122"/>
                <a:sym typeface="Salesforce Sans"/>
              </a:rPr>
              <a:t>Function: Register</a:t>
            </a:r>
            <a:endParaRPr lang="zh-CN" altLang="en-US" dirty="0">
              <a:solidFill>
                <a:schemeClr val="bg1"/>
              </a:solidFill>
            </a:endParaRPr>
          </a:p>
        </p:txBody>
      </p:sp>
      <p:pic>
        <p:nvPicPr>
          <p:cNvPr id="4" name="内容占位符 3"/>
          <p:cNvPicPr>
            <a:picLocks noGrp="1" noChangeAspect="1"/>
          </p:cNvPicPr>
          <p:nvPr>
            <p:ph idx="1"/>
          </p:nvPr>
        </p:nvPicPr>
        <p:blipFill>
          <a:blip r:embed="rId1"/>
          <a:stretch>
            <a:fillRect/>
          </a:stretch>
        </p:blipFill>
        <p:spPr>
          <a:xfrm>
            <a:off x="5721662" y="2276872"/>
            <a:ext cx="6065062" cy="4032448"/>
          </a:xfrm>
          <a:prstGeom prst="rect">
            <a:avLst/>
          </a:prstGeom>
        </p:spPr>
      </p:pic>
      <p:sp>
        <p:nvSpPr>
          <p:cNvPr id="6" name="文本框 5"/>
          <p:cNvSpPr txBox="1"/>
          <p:nvPr/>
        </p:nvSpPr>
        <p:spPr>
          <a:xfrm>
            <a:off x="565667" y="2350469"/>
            <a:ext cx="4968552" cy="3970318"/>
          </a:xfrm>
          <a:prstGeom prst="rect">
            <a:avLst/>
          </a:prstGeom>
          <a:noFill/>
        </p:spPr>
        <p:txBody>
          <a:bodyPr wrap="square" rtlCol="0">
            <a:spAutoFit/>
          </a:bodyPr>
          <a:lstStyle/>
          <a:p>
            <a:r>
              <a:rPr lang="en-US" altLang="zh-CN" dirty="0"/>
              <a:t>1.The most important four parts of the registration page are the registration E-mail, enter </a:t>
            </a:r>
            <a:r>
              <a:rPr lang="en-US" altLang="zh-CN" dirty="0" err="1"/>
              <a:t>usrsname</a:t>
            </a:r>
            <a:r>
              <a:rPr lang="en-US" altLang="zh-CN" dirty="0"/>
              <a:t>, confirmation password and registration button.</a:t>
            </a:r>
            <a:endParaRPr lang="en-US" altLang="zh-CN" dirty="0"/>
          </a:p>
          <a:p>
            <a:r>
              <a:rPr lang="en-US" altLang="zh-CN" dirty="0"/>
              <a:t>2. The user enters the mailbox, password and confirmation password respectively, then clicks the registration button to complete the registration.</a:t>
            </a:r>
            <a:endParaRPr lang="en-US" altLang="zh-CN" dirty="0"/>
          </a:p>
          <a:p>
            <a:r>
              <a:rPr lang="en-US" altLang="zh-CN" dirty="0"/>
              <a:t>3. then, it will determine whether the user has input information in the above parts, and then to determine whether the format of the email is correct  whether the contents of the password and the confirmation password are the same.</a:t>
            </a:r>
            <a:endParaRPr lang="en-US" altLang="zh-CN"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solidFill>
                  <a:schemeClr val="bg1"/>
                </a:solidFill>
                <a:latin typeface="微软雅黑" panose="020B0503020204020204" pitchFamily="34" charset="-122"/>
                <a:ea typeface="微软雅黑" panose="020B0503020204020204" pitchFamily="34" charset="-122"/>
                <a:sym typeface="Salesforce Sans"/>
              </a:rPr>
              <a:t>Function: Register</a:t>
            </a:r>
            <a:endParaRPr lang="zh-CN" altLang="en-US" dirty="0"/>
          </a:p>
        </p:txBody>
      </p:sp>
      <p:sp>
        <p:nvSpPr>
          <p:cNvPr id="3" name="内容占位符 2"/>
          <p:cNvSpPr>
            <a:spLocks noGrp="1"/>
          </p:cNvSpPr>
          <p:nvPr>
            <p:ph idx="1"/>
          </p:nvPr>
        </p:nvSpPr>
        <p:spPr>
          <a:xfrm>
            <a:off x="506582" y="2276872"/>
            <a:ext cx="5587830" cy="3742928"/>
          </a:xfrm>
        </p:spPr>
        <p:txBody>
          <a:bodyPr/>
          <a:lstStyle/>
          <a:p>
            <a:r>
              <a:rPr lang="en-US" altLang="zh-CN" dirty="0"/>
              <a:t>When the user's input is correct, then confirm and activate the mailbox. After the client will pass the user's input to the server. When the server gets the information, it will judge whether the format of the information meets the requirement again. After being correct, it will compare the information obtained with the information in the database. If there is duplication, it will prompt that the front-end mailbox has been registered. If there is no duplication, it will deposit the information in the database and prompt the front-end to register successfully.</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rtlCol="0"/>
          <a:lstStyle/>
          <a:p>
            <a:r>
              <a:rPr lang="en-US" altLang="zh-CN" sz="6000" dirty="0">
                <a:solidFill>
                  <a:schemeClr val="tx2">
                    <a:lumMod val="50000"/>
                  </a:schemeClr>
                </a:solidFill>
                <a:latin typeface="微软雅黑" panose="020B0503020204020204" pitchFamily="34" charset="-122"/>
                <a:ea typeface="微软雅黑" panose="020B0503020204020204" pitchFamily="34" charset="-122"/>
                <a:sym typeface="Salesforce Sans"/>
              </a:rPr>
              <a:t>Function: Search book</a:t>
            </a:r>
            <a:endParaRPr lang="zh-CN" altLang="en-US" sz="6000" dirty="0">
              <a:solidFill>
                <a:schemeClr val="tx2">
                  <a:lumMod val="50000"/>
                </a:schemeClr>
              </a:solidFill>
              <a:latin typeface="微软雅黑" panose="020B0503020204020204" pitchFamily="34" charset="-122"/>
              <a:ea typeface="微软雅黑" panose="020B0503020204020204" pitchFamily="34" charset="-122"/>
              <a:sym typeface="Salesforce Sans"/>
            </a:endParaRPr>
          </a:p>
        </p:txBody>
      </p:sp>
      <p:sp>
        <p:nvSpPr>
          <p:cNvPr id="10" name="内容占位符 9"/>
          <p:cNvSpPr>
            <a:spLocks noGrp="1"/>
          </p:cNvSpPr>
          <p:nvPr>
            <p:ph sz="half" idx="2"/>
          </p:nvPr>
        </p:nvSpPr>
        <p:spPr>
          <a:xfrm>
            <a:off x="405780" y="2276872"/>
            <a:ext cx="11783045" cy="4581128"/>
          </a:xfrm>
        </p:spPr>
        <p:txBody>
          <a:bodyPr rtlCol="0">
            <a:normAutofit/>
          </a:bodyPr>
          <a:lstStyle/>
          <a:p>
            <a:pPr marL="0" indent="0">
              <a:buNone/>
            </a:pPr>
            <a:r>
              <a:rPr lang="en-US" altLang="zh-CN" sz="4400" dirty="0">
                <a:solidFill>
                  <a:schemeClr val="accent3"/>
                </a:solidFill>
                <a:latin typeface="微软雅黑" panose="020B0503020204020204" pitchFamily="34" charset="-122"/>
                <a:ea typeface="微软雅黑" panose="020B0503020204020204" pitchFamily="34" charset="-122"/>
                <a:sym typeface="Salesforce Sans"/>
              </a:rPr>
              <a:t>When users have target books, they need to search for the target books in the website. Enter the keywords of the target book in the search box.</a:t>
            </a:r>
            <a:endParaRPr lang="zh-CN" altLang="en-US" sz="4400" dirty="0">
              <a:solidFill>
                <a:schemeClr val="accent3"/>
              </a:solidFill>
              <a:latin typeface="微软雅黑" panose="020B0503020204020204" pitchFamily="34" charset="-122"/>
              <a:ea typeface="微软雅黑" panose="020B0503020204020204" pitchFamily="34" charset="-122"/>
              <a:sym typeface="Salesforce San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Demonstration process:</a:t>
            </a:r>
            <a:endParaRPr lang="zh-CN" altLang="en-US" dirty="0"/>
          </a:p>
        </p:txBody>
      </p:sp>
      <p:pic>
        <p:nvPicPr>
          <p:cNvPr id="3" name="内容占位符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61764" y="2204865"/>
            <a:ext cx="5184576" cy="2256578"/>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388" y="1962586"/>
            <a:ext cx="5401429" cy="233395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068" y="4231347"/>
            <a:ext cx="4431143" cy="26040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884" y="838200"/>
            <a:ext cx="8823361" cy="1152128"/>
          </a:xfrm>
        </p:spPr>
        <p:txBody>
          <a:bodyPr/>
          <a:lstStyle/>
          <a:p>
            <a:r>
              <a:rPr lang="en-US" altLang="zh-CN" dirty="0"/>
              <a:t>Function</a:t>
            </a:r>
            <a:r>
              <a:rPr lang="zh-CN" altLang="en-US" dirty="0"/>
              <a:t>：</a:t>
            </a:r>
            <a:r>
              <a:rPr lang="en-US" altLang="zh-CN" dirty="0"/>
              <a:t>View the information of books</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4400" dirty="0">
                <a:solidFill>
                  <a:srgbClr val="FF0000"/>
                </a:solidFill>
                <a:latin typeface="微软雅黑" panose="020B0503020204020204" pitchFamily="34" charset="-122"/>
                <a:ea typeface="微软雅黑" panose="020B0503020204020204" pitchFamily="34" charset="-122"/>
              </a:rPr>
              <a:t>When you search for the target book, you need to browse the information related to the book. Such as version, author, price, etc.</a:t>
            </a:r>
            <a:endParaRPr lang="zh-CN" altLang="en-US" sz="4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Demonstration process:</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49796" y="2420888"/>
            <a:ext cx="5268945" cy="3096344"/>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452" y="2411941"/>
            <a:ext cx="4871345" cy="34392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2919</Words>
  <Application>WPS 演示</Application>
  <PresentationFormat>自定义</PresentationFormat>
  <Paragraphs>51</Paragraphs>
  <Slides>13</Slides>
  <Notes>5</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13</vt:i4>
      </vt:variant>
    </vt:vector>
  </HeadingPairs>
  <TitlesOfParts>
    <vt:vector size="39" baseType="lpstr">
      <vt:lpstr>Arial</vt:lpstr>
      <vt:lpstr>宋体</vt:lpstr>
      <vt:lpstr>Wingdings</vt:lpstr>
      <vt:lpstr>Wingdings 3</vt:lpstr>
      <vt:lpstr>Arial</vt:lpstr>
      <vt:lpstr>微软雅黑</vt:lpstr>
      <vt:lpstr>Salesforce Sans</vt:lpstr>
      <vt:lpstr>Segoe Print</vt:lpstr>
      <vt:lpstr>Century Gothic</vt:lpstr>
      <vt:lpstr>Arial Unicode MS</vt:lpstr>
      <vt:lpstr>Malgun Gothic</vt:lpstr>
      <vt:lpstr>Baskerville Old Face</vt:lpstr>
      <vt:lpstr>华文楷体</vt:lpstr>
      <vt:lpstr>华文彩云</vt:lpstr>
      <vt:lpstr>方正舒体</vt:lpstr>
      <vt:lpstr>黑体</vt:lpstr>
      <vt:lpstr>Meiryo</vt:lpstr>
      <vt:lpstr>Microsoft JhengHei UI Light</vt:lpstr>
      <vt:lpstr>MS PGothic</vt:lpstr>
      <vt:lpstr>Arial Black</vt:lpstr>
      <vt:lpstr>Brush Script MT</vt:lpstr>
      <vt:lpstr>Cambria</vt:lpstr>
      <vt:lpstr>Chiller</vt:lpstr>
      <vt:lpstr>Trebuchet MS</vt:lpstr>
      <vt:lpstr>Times New Roman</vt:lpstr>
      <vt:lpstr>离子会议室</vt:lpstr>
      <vt:lpstr>Campus Second-hand Book Trading System </vt:lpstr>
      <vt:lpstr>Background</vt:lpstr>
      <vt:lpstr>What our system do？</vt:lpstr>
      <vt:lpstr>Function: Register</vt:lpstr>
      <vt:lpstr>Function: Register</vt:lpstr>
      <vt:lpstr>Function: Search book</vt:lpstr>
      <vt:lpstr>Demonstration process:</vt:lpstr>
      <vt:lpstr>Function：View the information of books</vt:lpstr>
      <vt:lpstr>Demonstration process: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Second-hand Book Trading System</dc:title>
  <dc:creator>JackyChai</dc:creator>
  <cp:lastModifiedBy>清风自在</cp:lastModifiedBy>
  <cp:revision>19</cp:revision>
  <dcterms:created xsi:type="dcterms:W3CDTF">2019-05-05T15:04:00Z</dcterms:created>
  <dcterms:modified xsi:type="dcterms:W3CDTF">2019-05-07T04:14:07Z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KSOProductBuildVer">
    <vt:lpwstr>2052-11.1.0.8573</vt:lpwstr>
  </property>
</Properties>
</file>